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dev ghorela" userId="aab1b882d8501027" providerId="LiveId" clId="{3AAE3E15-9EB6-4B13-A64A-00DDB79CB83C}"/>
    <pc:docChg chg="undo custSel addSld modSld">
      <pc:chgData name="sahdev ghorela" userId="aab1b882d8501027" providerId="LiveId" clId="{3AAE3E15-9EB6-4B13-A64A-00DDB79CB83C}" dt="2024-10-01T21:45:29.012" v="217" actId="20577"/>
      <pc:docMkLst>
        <pc:docMk/>
      </pc:docMkLst>
      <pc:sldChg chg="addSp delSp modSp new mod">
        <pc:chgData name="sahdev ghorela" userId="aab1b882d8501027" providerId="LiveId" clId="{3AAE3E15-9EB6-4B13-A64A-00DDB79CB83C}" dt="2024-10-01T21:45:29.012" v="217" actId="20577"/>
        <pc:sldMkLst>
          <pc:docMk/>
          <pc:sldMk cId="744276620" sldId="256"/>
        </pc:sldMkLst>
        <pc:spChg chg="mod">
          <ac:chgData name="sahdev ghorela" userId="aab1b882d8501027" providerId="LiveId" clId="{3AAE3E15-9EB6-4B13-A64A-00DDB79CB83C}" dt="2024-10-01T21:45:29.012" v="217" actId="20577"/>
          <ac:spMkLst>
            <pc:docMk/>
            <pc:sldMk cId="744276620" sldId="256"/>
            <ac:spMk id="2" creationId="{38A5CCEF-7B4B-8E17-E857-2865CF610EAC}"/>
          </ac:spMkLst>
        </pc:spChg>
        <pc:spChg chg="del">
          <ac:chgData name="sahdev ghorela" userId="aab1b882d8501027" providerId="LiveId" clId="{3AAE3E15-9EB6-4B13-A64A-00DDB79CB83C}" dt="2024-09-24T21:41:08.541" v="4" actId="478"/>
          <ac:spMkLst>
            <pc:docMk/>
            <pc:sldMk cId="744276620" sldId="256"/>
            <ac:spMk id="3" creationId="{ADEDA408-0786-9228-5817-C42A1A2ACA36}"/>
          </ac:spMkLst>
        </pc:spChg>
        <pc:picChg chg="add">
          <ac:chgData name="sahdev ghorela" userId="aab1b882d8501027" providerId="LiveId" clId="{3AAE3E15-9EB6-4B13-A64A-00DDB79CB83C}" dt="2024-09-24T21:41:38.920" v="95" actId="22"/>
          <ac:picMkLst>
            <pc:docMk/>
            <pc:sldMk cId="744276620" sldId="256"/>
            <ac:picMk id="5" creationId="{D169EEAE-07A4-94DC-C741-56E12F1EC94A}"/>
          </ac:picMkLst>
        </pc:picChg>
      </pc:sldChg>
      <pc:sldChg chg="addSp delSp modSp add mod">
        <pc:chgData name="sahdev ghorela" userId="aab1b882d8501027" providerId="LiveId" clId="{3AAE3E15-9EB6-4B13-A64A-00DDB79CB83C}" dt="2024-09-24T21:42:20.561" v="100" actId="1076"/>
        <pc:sldMkLst>
          <pc:docMk/>
          <pc:sldMk cId="1720576705" sldId="257"/>
        </pc:sldMkLst>
        <pc:picChg chg="add mod">
          <ac:chgData name="sahdev ghorela" userId="aab1b882d8501027" providerId="LiveId" clId="{3AAE3E15-9EB6-4B13-A64A-00DDB79CB83C}" dt="2024-09-24T21:42:20.561" v="100" actId="1076"/>
          <ac:picMkLst>
            <pc:docMk/>
            <pc:sldMk cId="1720576705" sldId="257"/>
            <ac:picMk id="4" creationId="{AAFE974F-3AE5-6891-D3B7-8CCC6B96B138}"/>
          </ac:picMkLst>
        </pc:picChg>
        <pc:picChg chg="del">
          <ac:chgData name="sahdev ghorela" userId="aab1b882d8501027" providerId="LiveId" clId="{3AAE3E15-9EB6-4B13-A64A-00DDB79CB83C}" dt="2024-09-24T21:41:52.209" v="98" actId="478"/>
          <ac:picMkLst>
            <pc:docMk/>
            <pc:sldMk cId="1720576705" sldId="257"/>
            <ac:picMk id="5" creationId="{D169EEAE-07A4-94DC-C741-56E12F1EC94A}"/>
          </ac:picMkLst>
        </pc:picChg>
      </pc:sldChg>
      <pc:sldChg chg="addSp delSp modSp add mod">
        <pc:chgData name="sahdev ghorela" userId="aab1b882d8501027" providerId="LiveId" clId="{3AAE3E15-9EB6-4B13-A64A-00DDB79CB83C}" dt="2024-09-24T21:42:39.691" v="104" actId="1076"/>
        <pc:sldMkLst>
          <pc:docMk/>
          <pc:sldMk cId="3239409341" sldId="258"/>
        </pc:sldMkLst>
        <pc:picChg chg="del">
          <ac:chgData name="sahdev ghorela" userId="aab1b882d8501027" providerId="LiveId" clId="{3AAE3E15-9EB6-4B13-A64A-00DDB79CB83C}" dt="2024-09-24T21:42:24.516" v="102" actId="478"/>
          <ac:picMkLst>
            <pc:docMk/>
            <pc:sldMk cId="3239409341" sldId="258"/>
            <ac:picMk id="4" creationId="{AAFE974F-3AE5-6891-D3B7-8CCC6B96B138}"/>
          </ac:picMkLst>
        </pc:picChg>
        <pc:picChg chg="add mod">
          <ac:chgData name="sahdev ghorela" userId="aab1b882d8501027" providerId="LiveId" clId="{3AAE3E15-9EB6-4B13-A64A-00DDB79CB83C}" dt="2024-09-24T21:42:39.691" v="104" actId="1076"/>
          <ac:picMkLst>
            <pc:docMk/>
            <pc:sldMk cId="3239409341" sldId="258"/>
            <ac:picMk id="5" creationId="{0F68D77E-EF53-F6AA-23CB-78721C1B09BA}"/>
          </ac:picMkLst>
        </pc:picChg>
      </pc:sldChg>
      <pc:sldChg chg="addSp delSp modSp add mod">
        <pc:chgData name="sahdev ghorela" userId="aab1b882d8501027" providerId="LiveId" clId="{3AAE3E15-9EB6-4B13-A64A-00DDB79CB83C}" dt="2024-09-24T21:42:59.353" v="108" actId="1076"/>
        <pc:sldMkLst>
          <pc:docMk/>
          <pc:sldMk cId="1935821484" sldId="259"/>
        </pc:sldMkLst>
        <pc:picChg chg="add mod">
          <ac:chgData name="sahdev ghorela" userId="aab1b882d8501027" providerId="LiveId" clId="{3AAE3E15-9EB6-4B13-A64A-00DDB79CB83C}" dt="2024-09-24T21:42:59.353" v="108" actId="1076"/>
          <ac:picMkLst>
            <pc:docMk/>
            <pc:sldMk cId="1935821484" sldId="259"/>
            <ac:picMk id="4" creationId="{90647583-E9DA-4B08-1591-F13930EF85BF}"/>
          </ac:picMkLst>
        </pc:picChg>
        <pc:picChg chg="del">
          <ac:chgData name="sahdev ghorela" userId="aab1b882d8501027" providerId="LiveId" clId="{3AAE3E15-9EB6-4B13-A64A-00DDB79CB83C}" dt="2024-09-24T21:42:43.629" v="106" actId="478"/>
          <ac:picMkLst>
            <pc:docMk/>
            <pc:sldMk cId="1935821484" sldId="259"/>
            <ac:picMk id="5" creationId="{0F68D77E-EF53-F6AA-23CB-78721C1B09BA}"/>
          </ac:picMkLst>
        </pc:picChg>
      </pc:sldChg>
      <pc:sldChg chg="addSp delSp modSp add mod">
        <pc:chgData name="sahdev ghorela" userId="aab1b882d8501027" providerId="LiveId" clId="{3AAE3E15-9EB6-4B13-A64A-00DDB79CB83C}" dt="2024-09-24T21:43:28.872" v="114" actId="1076"/>
        <pc:sldMkLst>
          <pc:docMk/>
          <pc:sldMk cId="1706067158" sldId="260"/>
        </pc:sldMkLst>
        <pc:graphicFrameChg chg="add del modGraphic">
          <ac:chgData name="sahdev ghorela" userId="aab1b882d8501027" providerId="LiveId" clId="{3AAE3E15-9EB6-4B13-A64A-00DDB79CB83C}" dt="2024-09-24T21:43:03.853" v="111" actId="27309"/>
          <ac:graphicFrameMkLst>
            <pc:docMk/>
            <pc:sldMk cId="1706067158" sldId="260"/>
            <ac:graphicFrameMk id="5" creationId="{DA33EA93-CAB7-AEEB-1E29-1178BBB42EA2}"/>
          </ac:graphicFrameMkLst>
        </pc:graphicFrameChg>
        <pc:picChg chg="del">
          <ac:chgData name="sahdev ghorela" userId="aab1b882d8501027" providerId="LiveId" clId="{3AAE3E15-9EB6-4B13-A64A-00DDB79CB83C}" dt="2024-09-24T21:43:05.326" v="112" actId="478"/>
          <ac:picMkLst>
            <pc:docMk/>
            <pc:sldMk cId="1706067158" sldId="260"/>
            <ac:picMk id="4" creationId="{90647583-E9DA-4B08-1591-F13930EF85BF}"/>
          </ac:picMkLst>
        </pc:picChg>
        <pc:picChg chg="add mod">
          <ac:chgData name="sahdev ghorela" userId="aab1b882d8501027" providerId="LiveId" clId="{3AAE3E15-9EB6-4B13-A64A-00DDB79CB83C}" dt="2024-09-24T21:43:28.872" v="114" actId="1076"/>
          <ac:picMkLst>
            <pc:docMk/>
            <pc:sldMk cId="1706067158" sldId="260"/>
            <ac:picMk id="7" creationId="{FEEF6333-2020-26A4-A9C4-C23352AA5F1B}"/>
          </ac:picMkLst>
        </pc:picChg>
      </pc:sldChg>
      <pc:sldChg chg="addSp delSp modSp add mod">
        <pc:chgData name="sahdev ghorela" userId="aab1b882d8501027" providerId="LiveId" clId="{3AAE3E15-9EB6-4B13-A64A-00DDB79CB83C}" dt="2024-09-24T21:43:53.693" v="118" actId="1076"/>
        <pc:sldMkLst>
          <pc:docMk/>
          <pc:sldMk cId="2211811819" sldId="261"/>
        </pc:sldMkLst>
        <pc:picChg chg="add mod">
          <ac:chgData name="sahdev ghorela" userId="aab1b882d8501027" providerId="LiveId" clId="{3AAE3E15-9EB6-4B13-A64A-00DDB79CB83C}" dt="2024-09-24T21:43:53.693" v="118" actId="1076"/>
          <ac:picMkLst>
            <pc:docMk/>
            <pc:sldMk cId="2211811819" sldId="261"/>
            <ac:picMk id="4" creationId="{0E3EB23C-51E1-8B66-606F-20AB7F2B15FA}"/>
          </ac:picMkLst>
        </pc:picChg>
        <pc:picChg chg="del">
          <ac:chgData name="sahdev ghorela" userId="aab1b882d8501027" providerId="LiveId" clId="{3AAE3E15-9EB6-4B13-A64A-00DDB79CB83C}" dt="2024-09-24T21:43:34.819" v="116" actId="478"/>
          <ac:picMkLst>
            <pc:docMk/>
            <pc:sldMk cId="2211811819" sldId="261"/>
            <ac:picMk id="7" creationId="{FEEF6333-2020-26A4-A9C4-C23352AA5F1B}"/>
          </ac:picMkLst>
        </pc:picChg>
      </pc:sldChg>
      <pc:sldChg chg="addSp delSp modSp add mod">
        <pc:chgData name="sahdev ghorela" userId="aab1b882d8501027" providerId="LiveId" clId="{3AAE3E15-9EB6-4B13-A64A-00DDB79CB83C}" dt="2024-09-30T20:23:43.471" v="122" actId="1076"/>
        <pc:sldMkLst>
          <pc:docMk/>
          <pc:sldMk cId="4199653636" sldId="262"/>
        </pc:sldMkLst>
        <pc:picChg chg="del">
          <ac:chgData name="sahdev ghorela" userId="aab1b882d8501027" providerId="LiveId" clId="{3AAE3E15-9EB6-4B13-A64A-00DDB79CB83C}" dt="2024-09-30T20:22:19.910" v="120" actId="478"/>
          <ac:picMkLst>
            <pc:docMk/>
            <pc:sldMk cId="4199653636" sldId="262"/>
            <ac:picMk id="4" creationId="{0E3EB23C-51E1-8B66-606F-20AB7F2B15FA}"/>
          </ac:picMkLst>
        </pc:picChg>
        <pc:picChg chg="add mod">
          <ac:chgData name="sahdev ghorela" userId="aab1b882d8501027" providerId="LiveId" clId="{3AAE3E15-9EB6-4B13-A64A-00DDB79CB83C}" dt="2024-09-30T20:23:43.471" v="122" actId="1076"/>
          <ac:picMkLst>
            <pc:docMk/>
            <pc:sldMk cId="4199653636" sldId="262"/>
            <ac:picMk id="5" creationId="{42E5D75D-CF01-2BCB-ADA5-9200EB8D9297}"/>
          </ac:picMkLst>
        </pc:picChg>
      </pc:sldChg>
      <pc:sldChg chg="addSp delSp modSp add mod">
        <pc:chgData name="sahdev ghorela" userId="aab1b882d8501027" providerId="LiveId" clId="{3AAE3E15-9EB6-4B13-A64A-00DDB79CB83C}" dt="2024-09-30T20:24:11.599" v="126" actId="1076"/>
        <pc:sldMkLst>
          <pc:docMk/>
          <pc:sldMk cId="1854280312" sldId="263"/>
        </pc:sldMkLst>
        <pc:picChg chg="add mod">
          <ac:chgData name="sahdev ghorela" userId="aab1b882d8501027" providerId="LiveId" clId="{3AAE3E15-9EB6-4B13-A64A-00DDB79CB83C}" dt="2024-09-30T20:24:11.599" v="126" actId="1076"/>
          <ac:picMkLst>
            <pc:docMk/>
            <pc:sldMk cId="1854280312" sldId="263"/>
            <ac:picMk id="4" creationId="{01251F97-F1FC-86C6-E33D-6336368770C7}"/>
          </ac:picMkLst>
        </pc:picChg>
        <pc:picChg chg="del">
          <ac:chgData name="sahdev ghorela" userId="aab1b882d8501027" providerId="LiveId" clId="{3AAE3E15-9EB6-4B13-A64A-00DDB79CB83C}" dt="2024-09-30T20:23:51.495" v="124" actId="478"/>
          <ac:picMkLst>
            <pc:docMk/>
            <pc:sldMk cId="1854280312" sldId="263"/>
            <ac:picMk id="5" creationId="{42E5D75D-CF01-2BCB-ADA5-9200EB8D9297}"/>
          </ac:picMkLst>
        </pc:picChg>
      </pc:sldChg>
      <pc:sldChg chg="addSp delSp modSp add mod">
        <pc:chgData name="sahdev ghorela" userId="aab1b882d8501027" providerId="LiveId" clId="{3AAE3E15-9EB6-4B13-A64A-00DDB79CB83C}" dt="2024-09-30T20:24:45.670" v="131" actId="14100"/>
        <pc:sldMkLst>
          <pc:docMk/>
          <pc:sldMk cId="2206804692" sldId="264"/>
        </pc:sldMkLst>
        <pc:picChg chg="del">
          <ac:chgData name="sahdev ghorela" userId="aab1b882d8501027" providerId="LiveId" clId="{3AAE3E15-9EB6-4B13-A64A-00DDB79CB83C}" dt="2024-09-30T20:24:16.026" v="128" actId="478"/>
          <ac:picMkLst>
            <pc:docMk/>
            <pc:sldMk cId="2206804692" sldId="264"/>
            <ac:picMk id="4" creationId="{01251F97-F1FC-86C6-E33D-6336368770C7}"/>
          </ac:picMkLst>
        </pc:picChg>
        <pc:picChg chg="add mod">
          <ac:chgData name="sahdev ghorela" userId="aab1b882d8501027" providerId="LiveId" clId="{3AAE3E15-9EB6-4B13-A64A-00DDB79CB83C}" dt="2024-09-30T20:24:45.670" v="131" actId="14100"/>
          <ac:picMkLst>
            <pc:docMk/>
            <pc:sldMk cId="2206804692" sldId="264"/>
            <ac:picMk id="5" creationId="{361DA61A-66C1-F9BA-AC18-089B76A29F81}"/>
          </ac:picMkLst>
        </pc:picChg>
      </pc:sldChg>
      <pc:sldChg chg="addSp delSp modSp add mod">
        <pc:chgData name="sahdev ghorela" userId="aab1b882d8501027" providerId="LiveId" clId="{3AAE3E15-9EB6-4B13-A64A-00DDB79CB83C}" dt="2024-09-30T20:25:08.248" v="135" actId="1076"/>
        <pc:sldMkLst>
          <pc:docMk/>
          <pc:sldMk cId="1393290926" sldId="265"/>
        </pc:sldMkLst>
        <pc:picChg chg="add mod">
          <ac:chgData name="sahdev ghorela" userId="aab1b882d8501027" providerId="LiveId" clId="{3AAE3E15-9EB6-4B13-A64A-00DDB79CB83C}" dt="2024-09-30T20:25:08.248" v="135" actId="1076"/>
          <ac:picMkLst>
            <pc:docMk/>
            <pc:sldMk cId="1393290926" sldId="265"/>
            <ac:picMk id="4" creationId="{98430E10-901D-8752-054C-0BEDE7D64B6E}"/>
          </ac:picMkLst>
        </pc:picChg>
        <pc:picChg chg="del">
          <ac:chgData name="sahdev ghorela" userId="aab1b882d8501027" providerId="LiveId" clId="{3AAE3E15-9EB6-4B13-A64A-00DDB79CB83C}" dt="2024-09-30T20:24:49.488" v="133" actId="478"/>
          <ac:picMkLst>
            <pc:docMk/>
            <pc:sldMk cId="1393290926" sldId="265"/>
            <ac:picMk id="5" creationId="{361DA61A-66C1-F9BA-AC18-089B76A29F81}"/>
          </ac:picMkLst>
        </pc:picChg>
      </pc:sldChg>
      <pc:sldChg chg="addSp delSp modSp add mod">
        <pc:chgData name="sahdev ghorela" userId="aab1b882d8501027" providerId="LiveId" clId="{3AAE3E15-9EB6-4B13-A64A-00DDB79CB83C}" dt="2024-09-30T20:26:17.825" v="139" actId="1076"/>
        <pc:sldMkLst>
          <pc:docMk/>
          <pc:sldMk cId="3328528288" sldId="266"/>
        </pc:sldMkLst>
        <pc:picChg chg="del">
          <ac:chgData name="sahdev ghorela" userId="aab1b882d8501027" providerId="LiveId" clId="{3AAE3E15-9EB6-4B13-A64A-00DDB79CB83C}" dt="2024-09-30T20:25:12.166" v="137" actId="478"/>
          <ac:picMkLst>
            <pc:docMk/>
            <pc:sldMk cId="3328528288" sldId="266"/>
            <ac:picMk id="4" creationId="{98430E10-901D-8752-054C-0BEDE7D64B6E}"/>
          </ac:picMkLst>
        </pc:picChg>
        <pc:picChg chg="add mod">
          <ac:chgData name="sahdev ghorela" userId="aab1b882d8501027" providerId="LiveId" clId="{3AAE3E15-9EB6-4B13-A64A-00DDB79CB83C}" dt="2024-09-30T20:26:17.825" v="139" actId="1076"/>
          <ac:picMkLst>
            <pc:docMk/>
            <pc:sldMk cId="3328528288" sldId="266"/>
            <ac:picMk id="5" creationId="{A44F97B3-E95D-767F-4CAC-3E55F2D199DA}"/>
          </ac:picMkLst>
        </pc:picChg>
      </pc:sldChg>
      <pc:sldChg chg="addSp delSp modSp add mod">
        <pc:chgData name="sahdev ghorela" userId="aab1b882d8501027" providerId="LiveId" clId="{3AAE3E15-9EB6-4B13-A64A-00DDB79CB83C}" dt="2024-09-30T20:26:49.698" v="143" actId="1076"/>
        <pc:sldMkLst>
          <pc:docMk/>
          <pc:sldMk cId="1339510581" sldId="267"/>
        </pc:sldMkLst>
        <pc:picChg chg="add mod">
          <ac:chgData name="sahdev ghorela" userId="aab1b882d8501027" providerId="LiveId" clId="{3AAE3E15-9EB6-4B13-A64A-00DDB79CB83C}" dt="2024-09-30T20:26:49.698" v="143" actId="1076"/>
          <ac:picMkLst>
            <pc:docMk/>
            <pc:sldMk cId="1339510581" sldId="267"/>
            <ac:picMk id="4" creationId="{5D342342-10CE-6F12-663F-567B77CE278B}"/>
          </ac:picMkLst>
        </pc:picChg>
        <pc:picChg chg="del">
          <ac:chgData name="sahdev ghorela" userId="aab1b882d8501027" providerId="LiveId" clId="{3AAE3E15-9EB6-4B13-A64A-00DDB79CB83C}" dt="2024-09-30T20:26:28.576" v="141" actId="478"/>
          <ac:picMkLst>
            <pc:docMk/>
            <pc:sldMk cId="1339510581" sldId="267"/>
            <ac:picMk id="5" creationId="{A44F97B3-E95D-767F-4CAC-3E55F2D199DA}"/>
          </ac:picMkLst>
        </pc:picChg>
      </pc:sldChg>
      <pc:sldChg chg="addSp delSp modSp add mod">
        <pc:chgData name="sahdev ghorela" userId="aab1b882d8501027" providerId="LiveId" clId="{3AAE3E15-9EB6-4B13-A64A-00DDB79CB83C}" dt="2024-09-30T20:27:26.218" v="147" actId="1076"/>
        <pc:sldMkLst>
          <pc:docMk/>
          <pc:sldMk cId="951727996" sldId="268"/>
        </pc:sldMkLst>
        <pc:picChg chg="del">
          <ac:chgData name="sahdev ghorela" userId="aab1b882d8501027" providerId="LiveId" clId="{3AAE3E15-9EB6-4B13-A64A-00DDB79CB83C}" dt="2024-09-30T20:27:05.965" v="145" actId="478"/>
          <ac:picMkLst>
            <pc:docMk/>
            <pc:sldMk cId="951727996" sldId="268"/>
            <ac:picMk id="4" creationId="{5D342342-10CE-6F12-663F-567B77CE278B}"/>
          </ac:picMkLst>
        </pc:picChg>
        <pc:picChg chg="add mod">
          <ac:chgData name="sahdev ghorela" userId="aab1b882d8501027" providerId="LiveId" clId="{3AAE3E15-9EB6-4B13-A64A-00DDB79CB83C}" dt="2024-09-30T20:27:26.218" v="147" actId="1076"/>
          <ac:picMkLst>
            <pc:docMk/>
            <pc:sldMk cId="951727996" sldId="268"/>
            <ac:picMk id="5" creationId="{81661CDF-CB11-FCAE-0B98-49C69B7862E1}"/>
          </ac:picMkLst>
        </pc:picChg>
      </pc:sldChg>
      <pc:sldChg chg="addSp delSp modSp add mod">
        <pc:chgData name="sahdev ghorela" userId="aab1b882d8501027" providerId="LiveId" clId="{3AAE3E15-9EB6-4B13-A64A-00DDB79CB83C}" dt="2024-09-30T20:27:58.013" v="151" actId="1076"/>
        <pc:sldMkLst>
          <pc:docMk/>
          <pc:sldMk cId="2698558125" sldId="269"/>
        </pc:sldMkLst>
        <pc:picChg chg="add mod">
          <ac:chgData name="sahdev ghorela" userId="aab1b882d8501027" providerId="LiveId" clId="{3AAE3E15-9EB6-4B13-A64A-00DDB79CB83C}" dt="2024-09-30T20:27:58.013" v="151" actId="1076"/>
          <ac:picMkLst>
            <pc:docMk/>
            <pc:sldMk cId="2698558125" sldId="269"/>
            <ac:picMk id="4" creationId="{FD7B9908-84E0-B01B-6F86-1123E1B1229A}"/>
          </ac:picMkLst>
        </pc:picChg>
        <pc:picChg chg="del">
          <ac:chgData name="sahdev ghorela" userId="aab1b882d8501027" providerId="LiveId" clId="{3AAE3E15-9EB6-4B13-A64A-00DDB79CB83C}" dt="2024-09-30T20:27:30.574" v="149" actId="478"/>
          <ac:picMkLst>
            <pc:docMk/>
            <pc:sldMk cId="2698558125" sldId="269"/>
            <ac:picMk id="5" creationId="{81661CDF-CB11-FCAE-0B98-49C69B7862E1}"/>
          </ac:picMkLst>
        </pc:picChg>
      </pc:sldChg>
      <pc:sldChg chg="addSp delSp modSp add mod">
        <pc:chgData name="sahdev ghorela" userId="aab1b882d8501027" providerId="LiveId" clId="{3AAE3E15-9EB6-4B13-A64A-00DDB79CB83C}" dt="2024-09-30T20:28:56.394" v="155" actId="1076"/>
        <pc:sldMkLst>
          <pc:docMk/>
          <pc:sldMk cId="3201236025" sldId="270"/>
        </pc:sldMkLst>
        <pc:picChg chg="del">
          <ac:chgData name="sahdev ghorela" userId="aab1b882d8501027" providerId="LiveId" clId="{3AAE3E15-9EB6-4B13-A64A-00DDB79CB83C}" dt="2024-09-30T20:28:01.553" v="153" actId="478"/>
          <ac:picMkLst>
            <pc:docMk/>
            <pc:sldMk cId="3201236025" sldId="270"/>
            <ac:picMk id="4" creationId="{FD7B9908-84E0-B01B-6F86-1123E1B1229A}"/>
          </ac:picMkLst>
        </pc:picChg>
        <pc:picChg chg="add mod">
          <ac:chgData name="sahdev ghorela" userId="aab1b882d8501027" providerId="LiveId" clId="{3AAE3E15-9EB6-4B13-A64A-00DDB79CB83C}" dt="2024-09-30T20:28:56.394" v="155" actId="1076"/>
          <ac:picMkLst>
            <pc:docMk/>
            <pc:sldMk cId="3201236025" sldId="270"/>
            <ac:picMk id="5" creationId="{5B7EE312-EEDF-814E-1AE0-305A9D95BE08}"/>
          </ac:picMkLst>
        </pc:picChg>
      </pc:sldChg>
      <pc:sldChg chg="addSp delSp modSp add mod">
        <pc:chgData name="sahdev ghorela" userId="aab1b882d8501027" providerId="LiveId" clId="{3AAE3E15-9EB6-4B13-A64A-00DDB79CB83C}" dt="2024-09-30T20:29:54.646" v="159" actId="1076"/>
        <pc:sldMkLst>
          <pc:docMk/>
          <pc:sldMk cId="803387977" sldId="271"/>
        </pc:sldMkLst>
        <pc:picChg chg="add mod">
          <ac:chgData name="sahdev ghorela" userId="aab1b882d8501027" providerId="LiveId" clId="{3AAE3E15-9EB6-4B13-A64A-00DDB79CB83C}" dt="2024-09-30T20:29:54.646" v="159" actId="1076"/>
          <ac:picMkLst>
            <pc:docMk/>
            <pc:sldMk cId="803387977" sldId="271"/>
            <ac:picMk id="4" creationId="{47D81AB8-20BB-4E1E-FAF3-3A4FD6B6B7FA}"/>
          </ac:picMkLst>
        </pc:picChg>
        <pc:picChg chg="del">
          <ac:chgData name="sahdev ghorela" userId="aab1b882d8501027" providerId="LiveId" clId="{3AAE3E15-9EB6-4B13-A64A-00DDB79CB83C}" dt="2024-09-30T20:29:00.185" v="157" actId="478"/>
          <ac:picMkLst>
            <pc:docMk/>
            <pc:sldMk cId="803387977" sldId="271"/>
            <ac:picMk id="5" creationId="{5B7EE312-EEDF-814E-1AE0-305A9D95BE08}"/>
          </ac:picMkLst>
        </pc:picChg>
      </pc:sldChg>
      <pc:sldChg chg="addSp delSp modSp add mod">
        <pc:chgData name="sahdev ghorela" userId="aab1b882d8501027" providerId="LiveId" clId="{3AAE3E15-9EB6-4B13-A64A-00DDB79CB83C}" dt="2024-09-30T20:30:34.369" v="163" actId="1076"/>
        <pc:sldMkLst>
          <pc:docMk/>
          <pc:sldMk cId="4173776898" sldId="272"/>
        </pc:sldMkLst>
        <pc:picChg chg="del">
          <ac:chgData name="sahdev ghorela" userId="aab1b882d8501027" providerId="LiveId" clId="{3AAE3E15-9EB6-4B13-A64A-00DDB79CB83C}" dt="2024-09-30T20:29:58.494" v="161" actId="478"/>
          <ac:picMkLst>
            <pc:docMk/>
            <pc:sldMk cId="4173776898" sldId="272"/>
            <ac:picMk id="4" creationId="{47D81AB8-20BB-4E1E-FAF3-3A4FD6B6B7FA}"/>
          </ac:picMkLst>
        </pc:picChg>
        <pc:picChg chg="add mod">
          <ac:chgData name="sahdev ghorela" userId="aab1b882d8501027" providerId="LiveId" clId="{3AAE3E15-9EB6-4B13-A64A-00DDB79CB83C}" dt="2024-09-30T20:30:34.369" v="163" actId="1076"/>
          <ac:picMkLst>
            <pc:docMk/>
            <pc:sldMk cId="4173776898" sldId="272"/>
            <ac:picMk id="5" creationId="{6482A56A-E3E6-667E-C7A6-12965BFFB9ED}"/>
          </ac:picMkLst>
        </pc:picChg>
      </pc:sldChg>
      <pc:sldChg chg="addSp delSp modSp add mod">
        <pc:chgData name="sahdev ghorela" userId="aab1b882d8501027" providerId="LiveId" clId="{3AAE3E15-9EB6-4B13-A64A-00DDB79CB83C}" dt="2024-09-30T20:31:23.646" v="167" actId="1076"/>
        <pc:sldMkLst>
          <pc:docMk/>
          <pc:sldMk cId="429835775" sldId="273"/>
        </pc:sldMkLst>
        <pc:picChg chg="add mod">
          <ac:chgData name="sahdev ghorela" userId="aab1b882d8501027" providerId="LiveId" clId="{3AAE3E15-9EB6-4B13-A64A-00DDB79CB83C}" dt="2024-09-30T20:31:23.646" v="167" actId="1076"/>
          <ac:picMkLst>
            <pc:docMk/>
            <pc:sldMk cId="429835775" sldId="273"/>
            <ac:picMk id="4" creationId="{BB14C3DA-9E50-F3A2-7DE5-2C506C012AF5}"/>
          </ac:picMkLst>
        </pc:picChg>
        <pc:picChg chg="del">
          <ac:chgData name="sahdev ghorela" userId="aab1b882d8501027" providerId="LiveId" clId="{3AAE3E15-9EB6-4B13-A64A-00DDB79CB83C}" dt="2024-09-30T20:30:38.070" v="165" actId="478"/>
          <ac:picMkLst>
            <pc:docMk/>
            <pc:sldMk cId="429835775" sldId="273"/>
            <ac:picMk id="5" creationId="{6482A56A-E3E6-667E-C7A6-12965BFFB9ED}"/>
          </ac:picMkLst>
        </pc:picChg>
      </pc:sldChg>
      <pc:sldChg chg="addSp delSp modSp add mod">
        <pc:chgData name="sahdev ghorela" userId="aab1b882d8501027" providerId="LiveId" clId="{3AAE3E15-9EB6-4B13-A64A-00DDB79CB83C}" dt="2024-09-30T20:36:33.154" v="171" actId="1076"/>
        <pc:sldMkLst>
          <pc:docMk/>
          <pc:sldMk cId="3373933841" sldId="274"/>
        </pc:sldMkLst>
        <pc:picChg chg="del">
          <ac:chgData name="sahdev ghorela" userId="aab1b882d8501027" providerId="LiveId" clId="{3AAE3E15-9EB6-4B13-A64A-00DDB79CB83C}" dt="2024-09-30T20:31:27.325" v="169" actId="478"/>
          <ac:picMkLst>
            <pc:docMk/>
            <pc:sldMk cId="3373933841" sldId="274"/>
            <ac:picMk id="4" creationId="{BB14C3DA-9E50-F3A2-7DE5-2C506C012AF5}"/>
          </ac:picMkLst>
        </pc:picChg>
        <pc:picChg chg="add mod">
          <ac:chgData name="sahdev ghorela" userId="aab1b882d8501027" providerId="LiveId" clId="{3AAE3E15-9EB6-4B13-A64A-00DDB79CB83C}" dt="2024-09-30T20:36:33.154" v="171" actId="1076"/>
          <ac:picMkLst>
            <pc:docMk/>
            <pc:sldMk cId="3373933841" sldId="274"/>
            <ac:picMk id="5" creationId="{AA655D8A-892B-74CB-637F-6B2FC74D50DB}"/>
          </ac:picMkLst>
        </pc:picChg>
      </pc:sldChg>
      <pc:sldChg chg="addSp delSp modSp add mod">
        <pc:chgData name="sahdev ghorela" userId="aab1b882d8501027" providerId="LiveId" clId="{3AAE3E15-9EB6-4B13-A64A-00DDB79CB83C}" dt="2024-09-30T20:37:01.635" v="177" actId="1076"/>
        <pc:sldMkLst>
          <pc:docMk/>
          <pc:sldMk cId="1222511389" sldId="275"/>
        </pc:sldMkLst>
        <pc:graphicFrameChg chg="add del modGraphic">
          <ac:chgData name="sahdev ghorela" userId="aab1b882d8501027" providerId="LiveId" clId="{3AAE3E15-9EB6-4B13-A64A-00DDB79CB83C}" dt="2024-09-30T20:36:59.051" v="175" actId="27309"/>
          <ac:graphicFrameMkLst>
            <pc:docMk/>
            <pc:sldMk cId="1222511389" sldId="275"/>
            <ac:graphicFrameMk id="4" creationId="{088B3C2A-94BD-7358-90C6-26B4B812B90C}"/>
          </ac:graphicFrameMkLst>
        </pc:graphicFrameChg>
        <pc:picChg chg="del">
          <ac:chgData name="sahdev ghorela" userId="aab1b882d8501027" providerId="LiveId" clId="{3AAE3E15-9EB6-4B13-A64A-00DDB79CB83C}" dt="2024-09-30T20:36:38.692" v="173" actId="478"/>
          <ac:picMkLst>
            <pc:docMk/>
            <pc:sldMk cId="1222511389" sldId="275"/>
            <ac:picMk id="5" creationId="{AA655D8A-892B-74CB-637F-6B2FC74D50DB}"/>
          </ac:picMkLst>
        </pc:picChg>
        <pc:picChg chg="add mod">
          <ac:chgData name="sahdev ghorela" userId="aab1b882d8501027" providerId="LiveId" clId="{3AAE3E15-9EB6-4B13-A64A-00DDB79CB83C}" dt="2024-09-30T20:37:01.635" v="177" actId="1076"/>
          <ac:picMkLst>
            <pc:docMk/>
            <pc:sldMk cId="1222511389" sldId="275"/>
            <ac:picMk id="7" creationId="{3568EFE6-C87B-F328-C0C7-02D7E2651650}"/>
          </ac:picMkLst>
        </pc:picChg>
      </pc:sldChg>
      <pc:sldChg chg="addSp delSp modSp add mod">
        <pc:chgData name="sahdev ghorela" userId="aab1b882d8501027" providerId="LiveId" clId="{3AAE3E15-9EB6-4B13-A64A-00DDB79CB83C}" dt="2024-09-30T20:37:24.058" v="181" actId="1076"/>
        <pc:sldMkLst>
          <pc:docMk/>
          <pc:sldMk cId="1505613833" sldId="276"/>
        </pc:sldMkLst>
        <pc:picChg chg="add mod">
          <ac:chgData name="sahdev ghorela" userId="aab1b882d8501027" providerId="LiveId" clId="{3AAE3E15-9EB6-4B13-A64A-00DDB79CB83C}" dt="2024-09-30T20:37:24.058" v="181" actId="1076"/>
          <ac:picMkLst>
            <pc:docMk/>
            <pc:sldMk cId="1505613833" sldId="276"/>
            <ac:picMk id="4" creationId="{5702EA21-3013-D6A3-13DE-141F6DB3AC07}"/>
          </ac:picMkLst>
        </pc:picChg>
        <pc:picChg chg="del">
          <ac:chgData name="sahdev ghorela" userId="aab1b882d8501027" providerId="LiveId" clId="{3AAE3E15-9EB6-4B13-A64A-00DDB79CB83C}" dt="2024-09-30T20:37:05.298" v="179" actId="478"/>
          <ac:picMkLst>
            <pc:docMk/>
            <pc:sldMk cId="1505613833" sldId="276"/>
            <ac:picMk id="7" creationId="{3568EFE6-C87B-F328-C0C7-02D7E2651650}"/>
          </ac:picMkLst>
        </pc:picChg>
      </pc:sldChg>
      <pc:sldChg chg="addSp delSp add mod">
        <pc:chgData name="sahdev ghorela" userId="aab1b882d8501027" providerId="LiveId" clId="{3AAE3E15-9EB6-4B13-A64A-00DDB79CB83C}" dt="2024-09-30T20:37:41.975" v="184" actId="22"/>
        <pc:sldMkLst>
          <pc:docMk/>
          <pc:sldMk cId="4053746876" sldId="277"/>
        </pc:sldMkLst>
        <pc:picChg chg="del">
          <ac:chgData name="sahdev ghorela" userId="aab1b882d8501027" providerId="LiveId" clId="{3AAE3E15-9EB6-4B13-A64A-00DDB79CB83C}" dt="2024-09-30T20:37:27.411" v="183" actId="478"/>
          <ac:picMkLst>
            <pc:docMk/>
            <pc:sldMk cId="4053746876" sldId="277"/>
            <ac:picMk id="4" creationId="{5702EA21-3013-D6A3-13DE-141F6DB3AC07}"/>
          </ac:picMkLst>
        </pc:picChg>
        <pc:picChg chg="add">
          <ac:chgData name="sahdev ghorela" userId="aab1b882d8501027" providerId="LiveId" clId="{3AAE3E15-9EB6-4B13-A64A-00DDB79CB83C}" dt="2024-09-30T20:37:41.975" v="184" actId="22"/>
          <ac:picMkLst>
            <pc:docMk/>
            <pc:sldMk cId="4053746876" sldId="277"/>
            <ac:picMk id="5" creationId="{0F3E629E-A202-900F-4CF2-49CC93DB3C5C}"/>
          </ac:picMkLst>
        </pc:picChg>
      </pc:sldChg>
      <pc:sldChg chg="addSp delSp modSp add mod">
        <pc:chgData name="sahdev ghorela" userId="aab1b882d8501027" providerId="LiveId" clId="{3AAE3E15-9EB6-4B13-A64A-00DDB79CB83C}" dt="2024-09-30T20:38:01.818" v="188" actId="1076"/>
        <pc:sldMkLst>
          <pc:docMk/>
          <pc:sldMk cId="2046696203" sldId="278"/>
        </pc:sldMkLst>
        <pc:picChg chg="add mod">
          <ac:chgData name="sahdev ghorela" userId="aab1b882d8501027" providerId="LiveId" clId="{3AAE3E15-9EB6-4B13-A64A-00DDB79CB83C}" dt="2024-09-30T20:38:01.818" v="188" actId="1076"/>
          <ac:picMkLst>
            <pc:docMk/>
            <pc:sldMk cId="2046696203" sldId="278"/>
            <ac:picMk id="4" creationId="{C9F7A3AF-4189-F091-E3F7-5AF69269BD90}"/>
          </ac:picMkLst>
        </pc:picChg>
        <pc:picChg chg="del">
          <ac:chgData name="sahdev ghorela" userId="aab1b882d8501027" providerId="LiveId" clId="{3AAE3E15-9EB6-4B13-A64A-00DDB79CB83C}" dt="2024-09-30T20:37:48.529" v="186" actId="478"/>
          <ac:picMkLst>
            <pc:docMk/>
            <pc:sldMk cId="2046696203" sldId="278"/>
            <ac:picMk id="5" creationId="{0F3E629E-A202-900F-4CF2-49CC93DB3C5C}"/>
          </ac:picMkLst>
        </pc:picChg>
      </pc:sldChg>
      <pc:sldChg chg="addSp delSp modSp add mod">
        <pc:chgData name="sahdev ghorela" userId="aab1b882d8501027" providerId="LiveId" clId="{3AAE3E15-9EB6-4B13-A64A-00DDB79CB83C}" dt="2024-09-30T20:40:09.995" v="192" actId="1076"/>
        <pc:sldMkLst>
          <pc:docMk/>
          <pc:sldMk cId="668069388" sldId="279"/>
        </pc:sldMkLst>
        <pc:picChg chg="del">
          <ac:chgData name="sahdev ghorela" userId="aab1b882d8501027" providerId="LiveId" clId="{3AAE3E15-9EB6-4B13-A64A-00DDB79CB83C}" dt="2024-09-30T20:38:06.009" v="190" actId="478"/>
          <ac:picMkLst>
            <pc:docMk/>
            <pc:sldMk cId="668069388" sldId="279"/>
            <ac:picMk id="4" creationId="{C9F7A3AF-4189-F091-E3F7-5AF69269BD90}"/>
          </ac:picMkLst>
        </pc:picChg>
        <pc:picChg chg="add mod">
          <ac:chgData name="sahdev ghorela" userId="aab1b882d8501027" providerId="LiveId" clId="{3AAE3E15-9EB6-4B13-A64A-00DDB79CB83C}" dt="2024-09-30T20:40:09.995" v="192" actId="1076"/>
          <ac:picMkLst>
            <pc:docMk/>
            <pc:sldMk cId="668069388" sldId="279"/>
            <ac:picMk id="5" creationId="{5BF2A08D-2DAD-CEB6-2243-8DCB2F5829BC}"/>
          </ac:picMkLst>
        </pc:picChg>
      </pc:sldChg>
      <pc:sldChg chg="addSp delSp modSp add mod">
        <pc:chgData name="sahdev ghorela" userId="aab1b882d8501027" providerId="LiveId" clId="{3AAE3E15-9EB6-4B13-A64A-00DDB79CB83C}" dt="2024-09-30T20:41:00.501" v="196" actId="1076"/>
        <pc:sldMkLst>
          <pc:docMk/>
          <pc:sldMk cId="4192416382" sldId="280"/>
        </pc:sldMkLst>
        <pc:picChg chg="add mod">
          <ac:chgData name="sahdev ghorela" userId="aab1b882d8501027" providerId="LiveId" clId="{3AAE3E15-9EB6-4B13-A64A-00DDB79CB83C}" dt="2024-09-30T20:41:00.501" v="196" actId="1076"/>
          <ac:picMkLst>
            <pc:docMk/>
            <pc:sldMk cId="4192416382" sldId="280"/>
            <ac:picMk id="4" creationId="{45EBC502-5826-16D5-B003-FF268C9A1501}"/>
          </ac:picMkLst>
        </pc:picChg>
        <pc:picChg chg="del">
          <ac:chgData name="sahdev ghorela" userId="aab1b882d8501027" providerId="LiveId" clId="{3AAE3E15-9EB6-4B13-A64A-00DDB79CB83C}" dt="2024-09-30T20:40:16.900" v="194" actId="478"/>
          <ac:picMkLst>
            <pc:docMk/>
            <pc:sldMk cId="4192416382" sldId="280"/>
            <ac:picMk id="5" creationId="{5BF2A08D-2DAD-CEB6-2243-8DCB2F5829BC}"/>
          </ac:picMkLst>
        </pc:picChg>
      </pc:sldChg>
      <pc:sldChg chg="addSp delSp modSp add mod">
        <pc:chgData name="sahdev ghorela" userId="aab1b882d8501027" providerId="LiveId" clId="{3AAE3E15-9EB6-4B13-A64A-00DDB79CB83C}" dt="2024-09-30T20:45:11.872" v="200" actId="1076"/>
        <pc:sldMkLst>
          <pc:docMk/>
          <pc:sldMk cId="477365303" sldId="281"/>
        </pc:sldMkLst>
        <pc:picChg chg="del">
          <ac:chgData name="sahdev ghorela" userId="aab1b882d8501027" providerId="LiveId" clId="{3AAE3E15-9EB6-4B13-A64A-00DDB79CB83C}" dt="2024-09-30T20:41:04.539" v="198" actId="478"/>
          <ac:picMkLst>
            <pc:docMk/>
            <pc:sldMk cId="477365303" sldId="281"/>
            <ac:picMk id="4" creationId="{45EBC502-5826-16D5-B003-FF268C9A1501}"/>
          </ac:picMkLst>
        </pc:picChg>
        <pc:picChg chg="add mod">
          <ac:chgData name="sahdev ghorela" userId="aab1b882d8501027" providerId="LiveId" clId="{3AAE3E15-9EB6-4B13-A64A-00DDB79CB83C}" dt="2024-09-30T20:45:11.872" v="200" actId="1076"/>
          <ac:picMkLst>
            <pc:docMk/>
            <pc:sldMk cId="477365303" sldId="281"/>
            <ac:picMk id="5" creationId="{63E743CD-B103-65EC-97FB-AF0A57ECF6BC}"/>
          </ac:picMkLst>
        </pc:picChg>
      </pc:sldChg>
      <pc:sldChg chg="addSp delSp modSp add mod">
        <pc:chgData name="sahdev ghorela" userId="aab1b882d8501027" providerId="LiveId" clId="{3AAE3E15-9EB6-4B13-A64A-00DDB79CB83C}" dt="2024-09-30T20:45:28.173" v="204" actId="1076"/>
        <pc:sldMkLst>
          <pc:docMk/>
          <pc:sldMk cId="4140669143" sldId="282"/>
        </pc:sldMkLst>
        <pc:picChg chg="add mod">
          <ac:chgData name="sahdev ghorela" userId="aab1b882d8501027" providerId="LiveId" clId="{3AAE3E15-9EB6-4B13-A64A-00DDB79CB83C}" dt="2024-09-30T20:45:28.173" v="204" actId="1076"/>
          <ac:picMkLst>
            <pc:docMk/>
            <pc:sldMk cId="4140669143" sldId="282"/>
            <ac:picMk id="4" creationId="{28CE8ABC-BEAB-9ABB-1FCD-AF770EF52A09}"/>
          </ac:picMkLst>
        </pc:picChg>
        <pc:picChg chg="del">
          <ac:chgData name="sahdev ghorela" userId="aab1b882d8501027" providerId="LiveId" clId="{3AAE3E15-9EB6-4B13-A64A-00DDB79CB83C}" dt="2024-09-30T20:45:15.627" v="202" actId="478"/>
          <ac:picMkLst>
            <pc:docMk/>
            <pc:sldMk cId="4140669143" sldId="282"/>
            <ac:picMk id="5" creationId="{63E743CD-B103-65EC-97FB-AF0A57ECF6BC}"/>
          </ac:picMkLst>
        </pc:picChg>
      </pc:sldChg>
      <pc:sldChg chg="addSp delSp modSp add mod">
        <pc:chgData name="sahdev ghorela" userId="aab1b882d8501027" providerId="LiveId" clId="{3AAE3E15-9EB6-4B13-A64A-00DDB79CB83C}" dt="2024-09-30T20:45:50.846" v="208" actId="1076"/>
        <pc:sldMkLst>
          <pc:docMk/>
          <pc:sldMk cId="1950477839" sldId="283"/>
        </pc:sldMkLst>
        <pc:picChg chg="del">
          <ac:chgData name="sahdev ghorela" userId="aab1b882d8501027" providerId="LiveId" clId="{3AAE3E15-9EB6-4B13-A64A-00DDB79CB83C}" dt="2024-09-30T20:45:31.813" v="206" actId="478"/>
          <ac:picMkLst>
            <pc:docMk/>
            <pc:sldMk cId="1950477839" sldId="283"/>
            <ac:picMk id="4" creationId="{28CE8ABC-BEAB-9ABB-1FCD-AF770EF52A09}"/>
          </ac:picMkLst>
        </pc:picChg>
        <pc:picChg chg="add mod">
          <ac:chgData name="sahdev ghorela" userId="aab1b882d8501027" providerId="LiveId" clId="{3AAE3E15-9EB6-4B13-A64A-00DDB79CB83C}" dt="2024-09-30T20:45:50.846" v="208" actId="1076"/>
          <ac:picMkLst>
            <pc:docMk/>
            <pc:sldMk cId="1950477839" sldId="283"/>
            <ac:picMk id="5" creationId="{5957504D-46B5-F5CC-7ADB-B9C5DD3D781B}"/>
          </ac:picMkLst>
        </pc:picChg>
      </pc:sldChg>
      <pc:sldChg chg="addSp delSp modSp add mod">
        <pc:chgData name="sahdev ghorela" userId="aab1b882d8501027" providerId="LiveId" clId="{3AAE3E15-9EB6-4B13-A64A-00DDB79CB83C}" dt="2024-09-30T20:46:10.663" v="212" actId="1076"/>
        <pc:sldMkLst>
          <pc:docMk/>
          <pc:sldMk cId="2329569498" sldId="284"/>
        </pc:sldMkLst>
        <pc:picChg chg="add mod">
          <ac:chgData name="sahdev ghorela" userId="aab1b882d8501027" providerId="LiveId" clId="{3AAE3E15-9EB6-4B13-A64A-00DDB79CB83C}" dt="2024-09-30T20:46:10.663" v="212" actId="1076"/>
          <ac:picMkLst>
            <pc:docMk/>
            <pc:sldMk cId="2329569498" sldId="284"/>
            <ac:picMk id="4" creationId="{83E8782F-B65A-2374-8B6E-557F18D68A22}"/>
          </ac:picMkLst>
        </pc:picChg>
        <pc:picChg chg="del">
          <ac:chgData name="sahdev ghorela" userId="aab1b882d8501027" providerId="LiveId" clId="{3AAE3E15-9EB6-4B13-A64A-00DDB79CB83C}" dt="2024-09-30T20:45:54.863" v="210" actId="478"/>
          <ac:picMkLst>
            <pc:docMk/>
            <pc:sldMk cId="2329569498" sldId="284"/>
            <ac:picMk id="5" creationId="{5957504D-46B5-F5CC-7ADB-B9C5DD3D78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B36A-2F86-92B7-5FCB-A242113B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2145F-EE54-FA9F-C128-D2636BDD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F48D-1D0D-95D0-3238-B64DADFC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4136-5E46-88B7-A79F-84433993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1748-9EB1-1908-3BAE-DA184C49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826-FF8C-CD3F-AAF0-74BEE68F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25EF1-5201-0F5A-6ED6-908E1877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46018-0814-2ED1-480D-B46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69E-DB35-E30F-557B-7313AE38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A3ED-6F83-7E67-8ABC-F54775A5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8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E1339-2959-4954-7A83-EA361B11D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0EAE-4214-C3AF-76A6-DD2592E9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A0DF-3BF7-7981-67EE-2FD2DA80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3BE3-8D74-C1C8-5AC4-93F40AF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69BA-C627-E362-A5C9-6CA919F3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877D-95D4-E1D3-7AED-747AAC94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CEED-7EB9-AD20-88DC-4D436137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ABCF-79BA-73B8-F0CA-EDD548F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3A09-BB77-BF74-5812-F33E6FF5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C64E-60BB-58C6-AFDA-193C024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C40C-4049-589F-DE25-F20487F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6BF04-F4B3-2ED2-55D5-4873A0CA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C8B8-FD8E-5EF0-A9CB-132EF8C5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9FDD-EB12-7ED8-EA50-3BE86C3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A025-4E95-EDFE-843A-E4A0B2AE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0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48EC-815B-D8A5-1CB6-B971694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A90F-2B53-18F8-4C37-465AEA80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22A5-471E-5268-8E5B-68275329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FDDF-92B0-B9D1-8688-8E84CB4B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0849-3952-E3A6-60C9-C62ED1B4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EDB8-07DC-1569-55B1-6A851948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EF8-30A0-D576-27E8-E713A6FD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A84A-09C6-F40E-F9AE-BB0EE37E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AEA6-B08F-0225-004F-58CA41EC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25DD4-6331-2FC2-E469-9425D5E6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124-5FB8-030F-A9D3-1CAD68487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1032D-4E5D-6BBE-65A1-C361BB9D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496B-5A0F-0DAE-8DAA-D4428F1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45542-52AA-C182-5F92-0D5EFAB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431D-21A1-55E8-5A9D-DD73988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467E-3E13-439C-02A1-7691A54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B489C-E659-07A9-6D7F-DB170BA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B1D8-406B-D096-176E-F22CCF4B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3AA1D-1265-07E8-E24B-86480A61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2255-425C-C3A3-F817-1B943A29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D77E2-7A7C-CB5B-A7A4-64B795AC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BD4F-81F6-CADF-24BC-51008DF6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5D77-093A-1C48-497A-C6707845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E99C-07F0-2AFD-2172-3C453F36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D178-A641-B060-1588-D9B46107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633E-84D3-77FF-78AC-7BDE9C62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F70E-C8B7-8236-6A75-64C180C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AAF8-510D-FEF4-E495-0DC3B515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4B79D-2055-45C4-22B5-1DA086C8C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A9571-40FE-764C-8CDF-E44CC72B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1FCE-CDCB-B619-603A-C20D5B3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42C2-9699-413C-1628-38004F3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86209-E444-71D9-CEA1-93F78EFC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7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5531-38B2-AD2A-BC97-E17CD263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17760-E31D-4E53-7E51-F01DB6C2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5A69-F8B7-D12C-5105-045C0ADF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AA599-D2EF-4BF6-B586-C41526088DB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BB33-EFDF-D56A-805A-9B4BFEFB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4A3F-1D8E-EBF9-5270-36C75909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/>
              <a:t>Evaluating Performance - </a:t>
            </a:r>
            <a:r>
              <a:rPr lang="en-GB" dirty="0"/>
              <a:t>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9EEAE-07A4-94DC-C741-56E12F1E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897247"/>
            <a:ext cx="839796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7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30E10-901D-8752-054C-0BEDE7D6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35" y="1927872"/>
            <a:ext cx="855038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F97B3-E95D-767F-4CAC-3E55F2D1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3" y="2122017"/>
            <a:ext cx="863420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2342-10CE-6F12-663F-567B77CE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2054761"/>
            <a:ext cx="8344623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1CDF-CB11-FCAE-0B98-49C69B78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4" y="1854326"/>
            <a:ext cx="869517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9908-84E0-B01B-6F86-1123E1B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46" y="1944927"/>
            <a:ext cx="864945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EE312-EEDF-814E-1AE0-305A9D95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20" y="1883639"/>
            <a:ext cx="854276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81AB8-20BB-4E1E-FAF3-3A4FD6B6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4" y="1824005"/>
            <a:ext cx="844369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2A56A-E3E6-667E-C7A6-12965BFF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1801143"/>
            <a:ext cx="847417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4C3DA-9E50-F3A2-7DE5-2C506C01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66" y="1835596"/>
            <a:ext cx="859610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5D8A-892B-74CB-637F-6B2FC74D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2115566"/>
            <a:ext cx="8725656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E974F-3AE5-6891-D3B7-8CCC6B96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4" y="2239310"/>
            <a:ext cx="823031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8EFE6-C87B-F328-C0C7-02D7E265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02" y="2028090"/>
            <a:ext cx="848179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2EA21-3013-D6A3-13DE-141F6DB3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2047968"/>
            <a:ext cx="870279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E629E-A202-900F-4CF2-49CC93DB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2045850"/>
            <a:ext cx="831414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7A3AF-4189-F091-E3F7-5AF69269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62" y="1851987"/>
            <a:ext cx="826841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9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A08D-2DAD-CEB6-2243-8DCB2F58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15" y="1751588"/>
            <a:ext cx="8138865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BC502-5826-16D5-B003-FF268C9A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2076636"/>
            <a:ext cx="8093141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743CD-B103-65EC-97FB-AF0A57EC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1926380"/>
            <a:ext cx="809314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E8ABC-BEAB-9ABB-1FCD-AF770EF5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2111090"/>
            <a:ext cx="8207451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9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7504D-46B5-F5CC-7ADB-B9C5DD3D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32" y="1905836"/>
            <a:ext cx="851227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8782F-B65A-2374-8B6E-557F18D6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2" y="2046818"/>
            <a:ext cx="8024555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D77E-EF53-F6AA-23CB-78721C1B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2065546"/>
            <a:ext cx="834462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7583-E9DA-4B08-1591-F13930EF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93" y="1927872"/>
            <a:ext cx="824555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F6333-2020-26A4-A9C4-C23352AA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5" y="1922408"/>
            <a:ext cx="866469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B23C-51E1-8B66-606F-20AB7F2B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12" y="1678110"/>
            <a:ext cx="8740897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D75D-CF01-2BCB-ADA5-9200EB8D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928007"/>
            <a:ext cx="835224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1F97-F1FC-86C6-E33D-63363687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77" y="1835920"/>
            <a:ext cx="862658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DA61A-66C1-F9BA-AC18-089B76A2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5" y="1981376"/>
            <a:ext cx="9567301" cy="39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174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Evaluating Performance -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2024-09-24T21:40:29Z</dcterms:created>
  <dcterms:modified xsi:type="dcterms:W3CDTF">2024-10-01T21:45:36Z</dcterms:modified>
</cp:coreProperties>
</file>