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C3865-0DDD-4D0B-8CB0-A6BBA927F8CB}" v="1" dt="2024-10-01T21:54:0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dev ghorela" userId="aab1b882d8501027" providerId="LiveId" clId="{89AC3865-0DDD-4D0B-8CB0-A6BBA927F8CB}"/>
    <pc:docChg chg="undo custSel addSld modSld">
      <pc:chgData name="sahdev ghorela" userId="aab1b882d8501027" providerId="LiveId" clId="{89AC3865-0DDD-4D0B-8CB0-A6BBA927F8CB}" dt="2024-10-01T21:56:59.238" v="56" actId="22"/>
      <pc:docMkLst>
        <pc:docMk/>
      </pc:docMkLst>
      <pc:sldChg chg="addSp modSp mod">
        <pc:chgData name="sahdev ghorela" userId="aab1b882d8501027" providerId="LiveId" clId="{89AC3865-0DDD-4D0B-8CB0-A6BBA927F8CB}" dt="2024-10-01T21:50:36.243" v="1" actId="1076"/>
        <pc:sldMkLst>
          <pc:docMk/>
          <pc:sldMk cId="744276620" sldId="257"/>
        </pc:sldMkLst>
        <pc:picChg chg="add mod">
          <ac:chgData name="sahdev ghorela" userId="aab1b882d8501027" providerId="LiveId" clId="{89AC3865-0DDD-4D0B-8CB0-A6BBA927F8CB}" dt="2024-10-01T21:50:36.243" v="1" actId="1076"/>
          <ac:picMkLst>
            <pc:docMk/>
            <pc:sldMk cId="744276620" sldId="257"/>
            <ac:picMk id="4" creationId="{1BB11823-5960-772A-2592-C8B7FB54B37B}"/>
          </ac:picMkLst>
        </pc:picChg>
      </pc:sldChg>
      <pc:sldChg chg="addSp delSp modSp add mod">
        <pc:chgData name="sahdev ghorela" userId="aab1b882d8501027" providerId="LiveId" clId="{89AC3865-0DDD-4D0B-8CB0-A6BBA927F8CB}" dt="2024-10-01T21:50:54.829" v="5" actId="1076"/>
        <pc:sldMkLst>
          <pc:docMk/>
          <pc:sldMk cId="1199606974" sldId="258"/>
        </pc:sldMkLst>
        <pc:picChg chg="del">
          <ac:chgData name="sahdev ghorela" userId="aab1b882d8501027" providerId="LiveId" clId="{89AC3865-0DDD-4D0B-8CB0-A6BBA927F8CB}" dt="2024-10-01T21:50:39.641" v="3" actId="478"/>
          <ac:picMkLst>
            <pc:docMk/>
            <pc:sldMk cId="1199606974" sldId="258"/>
            <ac:picMk id="4" creationId="{1BB11823-5960-772A-2592-C8B7FB54B37B}"/>
          </ac:picMkLst>
        </pc:picChg>
        <pc:picChg chg="add mod">
          <ac:chgData name="sahdev ghorela" userId="aab1b882d8501027" providerId="LiveId" clId="{89AC3865-0DDD-4D0B-8CB0-A6BBA927F8CB}" dt="2024-10-01T21:50:54.829" v="5" actId="1076"/>
          <ac:picMkLst>
            <pc:docMk/>
            <pc:sldMk cId="1199606974" sldId="258"/>
            <ac:picMk id="5" creationId="{D68AF2DC-3D64-3E40-2A1C-198B51F7C28A}"/>
          </ac:picMkLst>
        </pc:picChg>
      </pc:sldChg>
      <pc:sldChg chg="addSp delSp modSp add mod">
        <pc:chgData name="sahdev ghorela" userId="aab1b882d8501027" providerId="LiveId" clId="{89AC3865-0DDD-4D0B-8CB0-A6BBA927F8CB}" dt="2024-10-01T21:51:39.800" v="9" actId="1076"/>
        <pc:sldMkLst>
          <pc:docMk/>
          <pc:sldMk cId="36654962" sldId="259"/>
        </pc:sldMkLst>
        <pc:picChg chg="add mod">
          <ac:chgData name="sahdev ghorela" userId="aab1b882d8501027" providerId="LiveId" clId="{89AC3865-0DDD-4D0B-8CB0-A6BBA927F8CB}" dt="2024-10-01T21:51:39.800" v="9" actId="1076"/>
          <ac:picMkLst>
            <pc:docMk/>
            <pc:sldMk cId="36654962" sldId="259"/>
            <ac:picMk id="4" creationId="{B06683AF-21AC-402B-5AF1-058E6CC911C6}"/>
          </ac:picMkLst>
        </pc:picChg>
        <pc:picChg chg="del">
          <ac:chgData name="sahdev ghorela" userId="aab1b882d8501027" providerId="LiveId" clId="{89AC3865-0DDD-4D0B-8CB0-A6BBA927F8CB}" dt="2024-10-01T21:50:58.757" v="7" actId="478"/>
          <ac:picMkLst>
            <pc:docMk/>
            <pc:sldMk cId="36654962" sldId="259"/>
            <ac:picMk id="5" creationId="{D68AF2DC-3D64-3E40-2A1C-198B51F7C28A}"/>
          </ac:picMkLst>
        </pc:picChg>
      </pc:sldChg>
      <pc:sldChg chg="addSp delSp modSp add mod">
        <pc:chgData name="sahdev ghorela" userId="aab1b882d8501027" providerId="LiveId" clId="{89AC3865-0DDD-4D0B-8CB0-A6BBA927F8CB}" dt="2024-10-01T21:51:58.449" v="13" actId="1076"/>
        <pc:sldMkLst>
          <pc:docMk/>
          <pc:sldMk cId="2670192177" sldId="260"/>
        </pc:sldMkLst>
        <pc:picChg chg="del">
          <ac:chgData name="sahdev ghorela" userId="aab1b882d8501027" providerId="LiveId" clId="{89AC3865-0DDD-4D0B-8CB0-A6BBA927F8CB}" dt="2024-10-01T21:51:43.284" v="11" actId="478"/>
          <ac:picMkLst>
            <pc:docMk/>
            <pc:sldMk cId="2670192177" sldId="260"/>
            <ac:picMk id="4" creationId="{B06683AF-21AC-402B-5AF1-058E6CC911C6}"/>
          </ac:picMkLst>
        </pc:picChg>
        <pc:picChg chg="add mod">
          <ac:chgData name="sahdev ghorela" userId="aab1b882d8501027" providerId="LiveId" clId="{89AC3865-0DDD-4D0B-8CB0-A6BBA927F8CB}" dt="2024-10-01T21:51:58.449" v="13" actId="1076"/>
          <ac:picMkLst>
            <pc:docMk/>
            <pc:sldMk cId="2670192177" sldId="260"/>
            <ac:picMk id="5" creationId="{1BA736E3-251B-CCEF-01AD-5479BC50776A}"/>
          </ac:picMkLst>
        </pc:picChg>
      </pc:sldChg>
      <pc:sldChg chg="addSp delSp modSp add mod">
        <pc:chgData name="sahdev ghorela" userId="aab1b882d8501027" providerId="LiveId" clId="{89AC3865-0DDD-4D0B-8CB0-A6BBA927F8CB}" dt="2024-10-01T21:52:22.728" v="17" actId="1076"/>
        <pc:sldMkLst>
          <pc:docMk/>
          <pc:sldMk cId="3346763962" sldId="261"/>
        </pc:sldMkLst>
        <pc:picChg chg="add mod">
          <ac:chgData name="sahdev ghorela" userId="aab1b882d8501027" providerId="LiveId" clId="{89AC3865-0DDD-4D0B-8CB0-A6BBA927F8CB}" dt="2024-10-01T21:52:22.728" v="17" actId="1076"/>
          <ac:picMkLst>
            <pc:docMk/>
            <pc:sldMk cId="3346763962" sldId="261"/>
            <ac:picMk id="4" creationId="{228FBF96-7900-C47D-59EE-E892A9056826}"/>
          </ac:picMkLst>
        </pc:picChg>
        <pc:picChg chg="del">
          <ac:chgData name="sahdev ghorela" userId="aab1b882d8501027" providerId="LiveId" clId="{89AC3865-0DDD-4D0B-8CB0-A6BBA927F8CB}" dt="2024-10-01T21:52:02.466" v="15" actId="478"/>
          <ac:picMkLst>
            <pc:docMk/>
            <pc:sldMk cId="3346763962" sldId="261"/>
            <ac:picMk id="5" creationId="{1BA736E3-251B-CCEF-01AD-5479BC50776A}"/>
          </ac:picMkLst>
        </pc:picChg>
      </pc:sldChg>
      <pc:sldChg chg="addSp delSp modSp add mod">
        <pc:chgData name="sahdev ghorela" userId="aab1b882d8501027" providerId="LiveId" clId="{89AC3865-0DDD-4D0B-8CB0-A6BBA927F8CB}" dt="2024-10-01T21:52:54.591" v="21" actId="1076"/>
        <pc:sldMkLst>
          <pc:docMk/>
          <pc:sldMk cId="1873864992" sldId="262"/>
        </pc:sldMkLst>
        <pc:picChg chg="del">
          <ac:chgData name="sahdev ghorela" userId="aab1b882d8501027" providerId="LiveId" clId="{89AC3865-0DDD-4D0B-8CB0-A6BBA927F8CB}" dt="2024-10-01T21:52:28.404" v="19" actId="478"/>
          <ac:picMkLst>
            <pc:docMk/>
            <pc:sldMk cId="1873864992" sldId="262"/>
            <ac:picMk id="4" creationId="{228FBF96-7900-C47D-59EE-E892A9056826}"/>
          </ac:picMkLst>
        </pc:picChg>
        <pc:picChg chg="add mod">
          <ac:chgData name="sahdev ghorela" userId="aab1b882d8501027" providerId="LiveId" clId="{89AC3865-0DDD-4D0B-8CB0-A6BBA927F8CB}" dt="2024-10-01T21:52:54.591" v="21" actId="1076"/>
          <ac:picMkLst>
            <pc:docMk/>
            <pc:sldMk cId="1873864992" sldId="262"/>
            <ac:picMk id="5" creationId="{557C3E3B-F664-A65C-4295-DEC2A560472A}"/>
          </ac:picMkLst>
        </pc:picChg>
      </pc:sldChg>
      <pc:sldChg chg="addSp delSp modSp add mod">
        <pc:chgData name="sahdev ghorela" userId="aab1b882d8501027" providerId="LiveId" clId="{89AC3865-0DDD-4D0B-8CB0-A6BBA927F8CB}" dt="2024-10-01T21:53:22.295" v="25" actId="1076"/>
        <pc:sldMkLst>
          <pc:docMk/>
          <pc:sldMk cId="1106800965" sldId="263"/>
        </pc:sldMkLst>
        <pc:picChg chg="add mod">
          <ac:chgData name="sahdev ghorela" userId="aab1b882d8501027" providerId="LiveId" clId="{89AC3865-0DDD-4D0B-8CB0-A6BBA927F8CB}" dt="2024-10-01T21:53:22.295" v="25" actId="1076"/>
          <ac:picMkLst>
            <pc:docMk/>
            <pc:sldMk cId="1106800965" sldId="263"/>
            <ac:picMk id="4" creationId="{18E6D53D-D3CF-ACC9-8594-BB55F727D94F}"/>
          </ac:picMkLst>
        </pc:picChg>
        <pc:picChg chg="del">
          <ac:chgData name="sahdev ghorela" userId="aab1b882d8501027" providerId="LiveId" clId="{89AC3865-0DDD-4D0B-8CB0-A6BBA927F8CB}" dt="2024-10-01T21:52:58.762" v="23" actId="478"/>
          <ac:picMkLst>
            <pc:docMk/>
            <pc:sldMk cId="1106800965" sldId="263"/>
            <ac:picMk id="5" creationId="{557C3E3B-F664-A65C-4295-DEC2A560472A}"/>
          </ac:picMkLst>
        </pc:picChg>
      </pc:sldChg>
      <pc:sldChg chg="addSp delSp modSp add mod">
        <pc:chgData name="sahdev ghorela" userId="aab1b882d8501027" providerId="LiveId" clId="{89AC3865-0DDD-4D0B-8CB0-A6BBA927F8CB}" dt="2024-10-01T21:53:38.477" v="29" actId="1076"/>
        <pc:sldMkLst>
          <pc:docMk/>
          <pc:sldMk cId="1436065422" sldId="264"/>
        </pc:sldMkLst>
        <pc:picChg chg="del">
          <ac:chgData name="sahdev ghorela" userId="aab1b882d8501027" providerId="LiveId" clId="{89AC3865-0DDD-4D0B-8CB0-A6BBA927F8CB}" dt="2024-10-01T21:53:25.608" v="27" actId="478"/>
          <ac:picMkLst>
            <pc:docMk/>
            <pc:sldMk cId="1436065422" sldId="264"/>
            <ac:picMk id="4" creationId="{18E6D53D-D3CF-ACC9-8594-BB55F727D94F}"/>
          </ac:picMkLst>
        </pc:picChg>
        <pc:picChg chg="add mod">
          <ac:chgData name="sahdev ghorela" userId="aab1b882d8501027" providerId="LiveId" clId="{89AC3865-0DDD-4D0B-8CB0-A6BBA927F8CB}" dt="2024-10-01T21:53:38.477" v="29" actId="1076"/>
          <ac:picMkLst>
            <pc:docMk/>
            <pc:sldMk cId="1436065422" sldId="264"/>
            <ac:picMk id="5" creationId="{1BF43A5C-9687-05DF-D3B6-63739D9E532E}"/>
          </ac:picMkLst>
        </pc:picChg>
      </pc:sldChg>
      <pc:sldChg chg="addSp delSp modSp add mod">
        <pc:chgData name="sahdev ghorela" userId="aab1b882d8501027" providerId="LiveId" clId="{89AC3865-0DDD-4D0B-8CB0-A6BBA927F8CB}" dt="2024-10-01T21:54:09.351" v="34"/>
        <pc:sldMkLst>
          <pc:docMk/>
          <pc:sldMk cId="216718838" sldId="265"/>
        </pc:sldMkLst>
        <pc:picChg chg="add mod">
          <ac:chgData name="sahdev ghorela" userId="aab1b882d8501027" providerId="LiveId" clId="{89AC3865-0DDD-4D0B-8CB0-A6BBA927F8CB}" dt="2024-10-01T21:54:03.809" v="33" actId="1076"/>
          <ac:picMkLst>
            <pc:docMk/>
            <pc:sldMk cId="216718838" sldId="265"/>
            <ac:picMk id="4" creationId="{57021CA5-637E-1CA3-0144-D00709199555}"/>
          </ac:picMkLst>
        </pc:picChg>
        <pc:picChg chg="del">
          <ac:chgData name="sahdev ghorela" userId="aab1b882d8501027" providerId="LiveId" clId="{89AC3865-0DDD-4D0B-8CB0-A6BBA927F8CB}" dt="2024-10-01T21:53:41.788" v="31" actId="478"/>
          <ac:picMkLst>
            <pc:docMk/>
            <pc:sldMk cId="216718838" sldId="265"/>
            <ac:picMk id="5" creationId="{1BF43A5C-9687-05DF-D3B6-63739D9E532E}"/>
          </ac:picMkLst>
        </pc:picChg>
        <pc:picChg chg="add mod">
          <ac:chgData name="sahdev ghorela" userId="aab1b882d8501027" providerId="LiveId" clId="{89AC3865-0DDD-4D0B-8CB0-A6BBA927F8CB}" dt="2024-10-01T21:54:09.351" v="34"/>
          <ac:picMkLst>
            <pc:docMk/>
            <pc:sldMk cId="216718838" sldId="265"/>
            <ac:picMk id="6" creationId="{4B19C0EC-A802-2BBF-A6C2-C2BE18F6B8CD}"/>
          </ac:picMkLst>
        </pc:picChg>
      </pc:sldChg>
      <pc:sldChg chg="addSp delSp modSp add mod">
        <pc:chgData name="sahdev ghorela" userId="aab1b882d8501027" providerId="LiveId" clId="{89AC3865-0DDD-4D0B-8CB0-A6BBA927F8CB}" dt="2024-10-01T21:55:15.729" v="41" actId="1076"/>
        <pc:sldMkLst>
          <pc:docMk/>
          <pc:sldMk cId="3260574796" sldId="266"/>
        </pc:sldMkLst>
        <pc:picChg chg="del">
          <ac:chgData name="sahdev ghorela" userId="aab1b882d8501027" providerId="LiveId" clId="{89AC3865-0DDD-4D0B-8CB0-A6BBA927F8CB}" dt="2024-10-01T21:54:40.237" v="39" actId="478"/>
          <ac:picMkLst>
            <pc:docMk/>
            <pc:sldMk cId="3260574796" sldId="266"/>
            <ac:picMk id="4" creationId="{57021CA5-637E-1CA3-0144-D00709199555}"/>
          </ac:picMkLst>
        </pc:picChg>
        <pc:picChg chg="add mod">
          <ac:chgData name="sahdev ghorela" userId="aab1b882d8501027" providerId="LiveId" clId="{89AC3865-0DDD-4D0B-8CB0-A6BBA927F8CB}" dt="2024-10-01T21:55:15.729" v="41" actId="1076"/>
          <ac:picMkLst>
            <pc:docMk/>
            <pc:sldMk cId="3260574796" sldId="266"/>
            <ac:picMk id="5" creationId="{E3CD610A-AE40-4377-196D-C2163CBE7375}"/>
          </ac:picMkLst>
        </pc:picChg>
        <pc:picChg chg="add del">
          <ac:chgData name="sahdev ghorela" userId="aab1b882d8501027" providerId="LiveId" clId="{89AC3865-0DDD-4D0B-8CB0-A6BBA927F8CB}" dt="2024-10-01T21:54:34.901" v="38" actId="478"/>
          <ac:picMkLst>
            <pc:docMk/>
            <pc:sldMk cId="3260574796" sldId="266"/>
            <ac:picMk id="6" creationId="{4B19C0EC-A802-2BBF-A6C2-C2BE18F6B8CD}"/>
          </ac:picMkLst>
        </pc:picChg>
      </pc:sldChg>
      <pc:sldChg chg="addSp delSp modSp add mod">
        <pc:chgData name="sahdev ghorela" userId="aab1b882d8501027" providerId="LiveId" clId="{89AC3865-0DDD-4D0B-8CB0-A6BBA927F8CB}" dt="2024-10-01T21:55:39.008" v="45" actId="1076"/>
        <pc:sldMkLst>
          <pc:docMk/>
          <pc:sldMk cId="3929360322" sldId="267"/>
        </pc:sldMkLst>
        <pc:picChg chg="add mod">
          <ac:chgData name="sahdev ghorela" userId="aab1b882d8501027" providerId="LiveId" clId="{89AC3865-0DDD-4D0B-8CB0-A6BBA927F8CB}" dt="2024-10-01T21:55:39.008" v="45" actId="1076"/>
          <ac:picMkLst>
            <pc:docMk/>
            <pc:sldMk cId="3929360322" sldId="267"/>
            <ac:picMk id="4" creationId="{B501FFDB-DBB1-65C7-5A6B-660279DAAA26}"/>
          </ac:picMkLst>
        </pc:picChg>
        <pc:picChg chg="del">
          <ac:chgData name="sahdev ghorela" userId="aab1b882d8501027" providerId="LiveId" clId="{89AC3865-0DDD-4D0B-8CB0-A6BBA927F8CB}" dt="2024-10-01T21:55:22.174" v="43" actId="478"/>
          <ac:picMkLst>
            <pc:docMk/>
            <pc:sldMk cId="3929360322" sldId="267"/>
            <ac:picMk id="5" creationId="{E3CD610A-AE40-4377-196D-C2163CBE7375}"/>
          </ac:picMkLst>
        </pc:picChg>
      </pc:sldChg>
      <pc:sldChg chg="addSp delSp modSp add mod">
        <pc:chgData name="sahdev ghorela" userId="aab1b882d8501027" providerId="LiveId" clId="{89AC3865-0DDD-4D0B-8CB0-A6BBA927F8CB}" dt="2024-10-01T21:55:56.126" v="49" actId="1076"/>
        <pc:sldMkLst>
          <pc:docMk/>
          <pc:sldMk cId="1554157251" sldId="268"/>
        </pc:sldMkLst>
        <pc:picChg chg="del">
          <ac:chgData name="sahdev ghorela" userId="aab1b882d8501027" providerId="LiveId" clId="{89AC3865-0DDD-4D0B-8CB0-A6BBA927F8CB}" dt="2024-10-01T21:55:42.510" v="47" actId="478"/>
          <ac:picMkLst>
            <pc:docMk/>
            <pc:sldMk cId="1554157251" sldId="268"/>
            <ac:picMk id="4" creationId="{B501FFDB-DBB1-65C7-5A6B-660279DAAA26}"/>
          </ac:picMkLst>
        </pc:picChg>
        <pc:picChg chg="add mod">
          <ac:chgData name="sahdev ghorela" userId="aab1b882d8501027" providerId="LiveId" clId="{89AC3865-0DDD-4D0B-8CB0-A6BBA927F8CB}" dt="2024-10-01T21:55:56.126" v="49" actId="1076"/>
          <ac:picMkLst>
            <pc:docMk/>
            <pc:sldMk cId="1554157251" sldId="268"/>
            <ac:picMk id="5" creationId="{8751B885-C787-E887-9A1B-539260F99607}"/>
          </ac:picMkLst>
        </pc:picChg>
      </pc:sldChg>
      <pc:sldChg chg="addSp delSp modSp add mod">
        <pc:chgData name="sahdev ghorela" userId="aab1b882d8501027" providerId="LiveId" clId="{89AC3865-0DDD-4D0B-8CB0-A6BBA927F8CB}" dt="2024-10-01T21:56:29.791" v="53" actId="1076"/>
        <pc:sldMkLst>
          <pc:docMk/>
          <pc:sldMk cId="4273556603" sldId="269"/>
        </pc:sldMkLst>
        <pc:picChg chg="add mod">
          <ac:chgData name="sahdev ghorela" userId="aab1b882d8501027" providerId="LiveId" clId="{89AC3865-0DDD-4D0B-8CB0-A6BBA927F8CB}" dt="2024-10-01T21:56:29.791" v="53" actId="1076"/>
          <ac:picMkLst>
            <pc:docMk/>
            <pc:sldMk cId="4273556603" sldId="269"/>
            <ac:picMk id="4" creationId="{0F7C7290-76F5-0219-13F2-DFEC27CA6B67}"/>
          </ac:picMkLst>
        </pc:picChg>
        <pc:picChg chg="del">
          <ac:chgData name="sahdev ghorela" userId="aab1b882d8501027" providerId="LiveId" clId="{89AC3865-0DDD-4D0B-8CB0-A6BBA927F8CB}" dt="2024-10-01T21:56:03.830" v="51" actId="478"/>
          <ac:picMkLst>
            <pc:docMk/>
            <pc:sldMk cId="4273556603" sldId="269"/>
            <ac:picMk id="5" creationId="{8751B885-C787-E887-9A1B-539260F99607}"/>
          </ac:picMkLst>
        </pc:picChg>
      </pc:sldChg>
      <pc:sldChg chg="addSp delSp add mod">
        <pc:chgData name="sahdev ghorela" userId="aab1b882d8501027" providerId="LiveId" clId="{89AC3865-0DDD-4D0B-8CB0-A6BBA927F8CB}" dt="2024-10-01T21:56:59.238" v="56" actId="22"/>
        <pc:sldMkLst>
          <pc:docMk/>
          <pc:sldMk cId="4263759236" sldId="270"/>
        </pc:sldMkLst>
        <pc:picChg chg="del">
          <ac:chgData name="sahdev ghorela" userId="aab1b882d8501027" providerId="LiveId" clId="{89AC3865-0DDD-4D0B-8CB0-A6BBA927F8CB}" dt="2024-10-01T21:56:33.086" v="55" actId="478"/>
          <ac:picMkLst>
            <pc:docMk/>
            <pc:sldMk cId="4263759236" sldId="270"/>
            <ac:picMk id="4" creationId="{0F7C7290-76F5-0219-13F2-DFEC27CA6B67}"/>
          </ac:picMkLst>
        </pc:picChg>
        <pc:picChg chg="add">
          <ac:chgData name="sahdev ghorela" userId="aab1b882d8501027" providerId="LiveId" clId="{89AC3865-0DDD-4D0B-8CB0-A6BBA927F8CB}" dt="2024-10-01T21:56:59.238" v="56" actId="22"/>
          <ac:picMkLst>
            <pc:docMk/>
            <pc:sldMk cId="4263759236" sldId="270"/>
            <ac:picMk id="5" creationId="{C926870B-C19D-1232-3D56-AB2E0B6DE0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DC8D-7F61-82C0-75E0-70B70FBC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FBB25-96FE-AC0A-0933-AF3124269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7847-3ED2-2A9B-EC52-6F86B841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4CAD-1BF4-80F7-3E90-05E339DE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AE01-62C1-61CD-1A4B-E5DC03ED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6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CD8-C928-DC8E-0E5A-66176F7F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667C5-F6F7-44AB-76FD-5E55D29B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832D-5CE8-9DB0-5A68-F7818BB9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DFDE-1341-7AC0-E88E-C92EDE2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38FB-53CA-D2C3-6920-033C183D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544DC-1C48-6D1A-1533-6EAFC6F6A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0810D-2EB5-C52A-8381-684EF2EA2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56AB-EC09-4664-D0BE-24999A2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C4BD-B1AE-D6B3-FCDD-2727B5A3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A77D-7E29-356B-9D39-494CFFB8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4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7F4-1A4E-891B-1F47-49CC98FE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FB15-8659-17BB-D248-C7B60B27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EF15-078E-AB4A-1065-AA4DCFE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E917-06B3-B93B-0D1F-B90859A8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C8A7-B05D-D0D6-46E0-9A7D29EA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D99E-DF88-7763-D749-9AA044E1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DCE6-6867-9190-F06B-564A89E9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DFAC-E62D-F529-D7F9-E5CEB4C4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F3AC-ADEF-5D00-4247-DF003593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E879-E42C-20CA-0DA1-BC4784E2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BF7A-5BD2-0561-CEE1-7093F91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5C85-1DB6-69F4-78BB-656BB24DE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BAF6-0E57-0F46-0312-5EF0A05FB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E993-C853-2ED0-D505-216D5539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3CD57-C31E-FF49-D8F2-72A9C31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9F00-6457-BEFB-C095-346299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4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E4B-2371-A370-196B-9C61D86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B32E3-9044-BE11-F625-BD4F5CAA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3F67-DD36-2B52-FE9B-6BBDA005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D5C0-7F12-AC41-9BEB-95493D85E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62C8-1996-9E1A-9D41-14FE29E87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42E0F-F94D-E95C-C45A-12E9DAA3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E8D66-9E21-3CEF-0829-C779F66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6F33D-48AB-FF55-C191-7F3522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3EDD-ECAB-5360-371D-9C272CF7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D740F-F8F2-7970-F293-C9990DE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60E0F-D9D4-E454-6C18-6129B8D8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F93E0-C262-4568-9910-8159CB25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433C3-2AAC-B2FC-C3ED-8F9AA795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4605-DA61-D507-C75B-C0160BC9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28C0-BDCF-6625-4375-5A3DCBF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1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D3DE-61AB-34CF-18F5-07092F26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FFAB-3930-7662-44F7-7D949399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721D9-B995-96AF-DF2C-1A04A7C5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C075-3C6B-9E36-E627-ABA8F129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4E57-6919-04DA-FD2F-32EDDAEB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B20E-3BC3-A731-4722-18D3022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17A9-A96B-0189-D826-82FBBFE0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0A510-F147-CE15-8C90-C073A4688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371F5-5EA6-5CE3-8030-F8938437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906F7-6BD2-B3CB-54F1-B0B68C4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AD90-8FEA-B3E8-C7EA-3BB17C67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22208-39F7-7C81-E26C-3B905FB1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B7B3E-1AC4-E72B-9AD1-A7129219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509F-5063-1D6F-7108-A7C6B52C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8E7E-B8F1-2C6F-1F5F-BA09D9BDC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D8D57-6180-4C0D-97A2-C8DF4B1EFA8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E7CE-7E74-2809-DC1F-7FE5FFA10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BEA9-E09C-572A-D1CE-102620EE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853BB-7C55-4269-8309-7031D0F20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11823-5960-772A-2592-C8B7FB54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13" y="2157042"/>
            <a:ext cx="8291278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7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D610A-AE40-4377-196D-C2163CBE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35" y="1904468"/>
            <a:ext cx="8436071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1FFDB-DBB1-65C7-5A6B-660279DA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32" y="2205724"/>
            <a:ext cx="851227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1B885-C787-E887-9A1B-539260F9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865886"/>
            <a:ext cx="874851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5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C7290-76F5-0219-13F2-DFEC27CA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1791038"/>
            <a:ext cx="864945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6870B-C19D-1232-3D56-AB2E0B6D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2068712"/>
            <a:ext cx="855800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AF2DC-3D64-3E40-2A1C-198B51F7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78" y="2066101"/>
            <a:ext cx="857324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83AF-21AC-402B-5AF1-058E6CC9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41" y="1778620"/>
            <a:ext cx="842083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736E3-251B-CCEF-01AD-5479BC50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39" y="1831112"/>
            <a:ext cx="835986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FBF96-7900-C47D-59EE-E892A905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1811182"/>
            <a:ext cx="8634208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C3E3B-F664-A65C-4295-DEC2A560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52" y="1678110"/>
            <a:ext cx="827603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6D53D-D3CF-ACC9-8594-BB55F727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1678110"/>
            <a:ext cx="845893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43A5C-9687-05DF-D3B6-63739D9E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1869083"/>
            <a:ext cx="864945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6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- Regression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21CA5-637E-1CA3-0144-D0070919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46" y="1903856"/>
            <a:ext cx="8824725" cy="371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9C0EC-A802-2BBF-A6C2-C2BE18F6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46" y="2056256"/>
            <a:ext cx="882472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  <vt:lpstr>Evaluating Performance - Regression Error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2024-10-01T21:43:46Z</dcterms:created>
  <dcterms:modified xsi:type="dcterms:W3CDTF">2024-10-01T21:57:00Z</dcterms:modified>
</cp:coreProperties>
</file>