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0956-6F17-BC8B-D011-D7581CDC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93556-11BE-F331-A754-42A12A0F3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618A-83A2-24C2-E97F-DCA45957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EB50-57F5-0A8E-A7CD-9571CEB2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1DC5-4605-5C0D-3044-112554C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4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9BF-8244-74E9-CE7D-32F247B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2DE8-BB7D-F4CB-0190-5504C094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CB4B-C83F-EE19-8AB9-E2ABC4AD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A049-B8F2-F592-84CF-60A9B64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8F80-F657-DD00-AC4D-9256155E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6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BC6E8-D421-4FBD-AC4B-DB7A3C989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F74C-05E6-E80B-A0E8-97FC6438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C512-C396-C700-65AB-D2B4E36C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4447-1D91-CA6D-CB73-AE66070D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60C3-D872-A0F3-9EE9-4E08C478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9A3E-E550-46E4-8941-3B5B4974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182E-27BB-C430-17B9-E2B5605F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1FA9-50EC-D591-A4C7-1934E475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2B35-7A5B-5F93-A2A2-9745AE09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2DC2-D8FE-2D3D-3548-39C7C02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3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94FC-5C20-4E55-ED07-DFE8A29D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9BBA-CD33-C197-984F-B120F526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8766-87F5-C923-D99C-964F42ED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B9A9-9578-820F-0BC7-E97315CF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2469-0CC9-D122-F276-24736DE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F361-D99F-7A94-3CA5-E2408273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66E6-474A-DFF2-7663-345957E87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E920-05DE-D9AC-579C-6FA11E623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3359-61EA-34CA-F5EF-45F47A24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4052E-EE89-535E-FC54-B55D221C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E3CE-B79D-CE35-994D-3B5D9EE4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1BF0-FE70-9F2D-C218-34C7AC1F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64C07-38A3-1AA9-2BA4-25CAECCC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EEA70-D2D2-87CE-8DE3-632AC03C4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F4850-E4C3-71E6-B21D-DFB19EA27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0A9E6-5231-4147-6C65-A068CE30D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25CB7-6BD7-536A-31EC-18ED4D54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49E95-C78E-484D-88B1-77E46E5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D6827-06B4-E1C4-FFA9-2E535811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3FEB-31A4-200C-A1F9-50FFCCFD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B12A2-8EC3-4563-07AF-4C8AE326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2B38B-97BE-9B3E-ED3E-1C5FF9B8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EB3D-72AA-3CBF-EFCF-92FC476E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0FC89-088A-FEE4-A3BE-24504E77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A39A0-53DB-B67E-7A85-6826F4E9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5B17-1A03-0833-CAD4-A7BDD379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299B-22E0-A68A-5FF7-EBA06B24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2931-74A0-9B40-EAFD-EF2F76F4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1891-468F-EB59-698E-4BE085ECD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4E06-3568-E5D5-F5B6-1EE89A75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8249E-6581-EB7F-2FE0-8DBDB38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519E8-1214-6EE7-E6DC-CE60866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3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8F3A-FDE4-BE2B-6C8E-CDDA24D2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91E36-692E-631F-585D-9416E8122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352FE-41E2-59E3-DF01-0072FCFBC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2D70-27A5-6E76-CBEC-5A42F002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11BD-2030-BBFD-3608-70429713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F96D-D280-AC58-7641-6B18003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FDF48-5767-BD0B-8129-0EAF3150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18A6-19B1-D781-E321-7569080D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98B1-532B-D1B1-7F95-CF59CD8A5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84216-E6DA-4404-96AE-CFCB552D296A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1743-14D2-510F-79AD-00D056A3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9AD2-B4B4-3A0A-83DD-6352A043B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F086B-6EC8-44C3-B012-62C6CB5A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Bias Variance Trade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A8D26-264D-0021-9A88-F4052C37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1318904"/>
            <a:ext cx="9914479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Bias Variance Trade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FDF1A-9C0E-DFC3-91D1-384C8777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78" y="1253142"/>
            <a:ext cx="10653683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7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Bias Variance Trade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DDDAE-BED1-8923-EA80-7ED23742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14" y="1600974"/>
            <a:ext cx="1037933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Bias Variance Trade Off</vt:lpstr>
      <vt:lpstr>Bias Variance Trade Off</vt:lpstr>
      <vt:lpstr>Bias Variance Trade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2024-10-02T22:51:52Z</dcterms:created>
  <dcterms:modified xsi:type="dcterms:W3CDTF">2024-10-02T22:53:06Z</dcterms:modified>
</cp:coreProperties>
</file>