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52D9-658B-4852-B5A3-B51053BDD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F32EA-0BF5-18F0-AD25-486161304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63239-A63B-1506-90D8-2039A7F1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82F0-BA2A-46FC-40C3-81DA0EA6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934CF-7E40-09EF-E647-13B92C6F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99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70D40-CCA2-CF88-C55A-8B029BBB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FF6F9-3C61-8792-EB50-22074E76C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88A9E-F82B-8FA7-BBBD-5845AD10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19C54-567A-E38F-645A-B05C4230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1CC8D-0802-22FA-F2C3-54BDE2D3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70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BA2C2-7DF9-CA3B-7D24-48D1F489D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76FD7-1FA4-8D2D-4E16-E60A0C9C8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D2FCB-9F34-DAD3-E3E3-F081849B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6BD5D-E35E-AB4C-06C8-374A8E63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CA27D-EE1E-C2A6-75D9-3F7B5D57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2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6A51-E6F5-5D48-B1E8-C3456B3D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392F8-2925-CCFC-732A-704D20684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BD513-F8C6-84BD-DFFB-175A4EA6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2A8E0-44D1-C287-AE49-A4F95C3A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A5118-0947-A6F1-FD9F-98BA6AB6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03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01F7-4488-A1F6-A6CF-E3ADCC71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872C1-0A8A-FF37-2921-438645698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9284F-EBEB-F643-0F6C-442D0DDA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9EDA2-F040-40EE-A22D-9A45B746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27122-9B45-A942-46DB-D1ED3ABD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52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32BB-83D3-D33E-A4FE-2CEA7B3B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4969-A744-E887-CB89-619F4E5BD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65EA2-9149-04C7-FA99-A2580D8BD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B36F6-5C68-AAF6-57E7-347FA848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08F55-38CE-0825-4F22-78153FC6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D7689-9FFC-820C-B0F2-BF14D21A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99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9D0C-D7F5-095A-09D5-A13B1731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58926-C995-43C8-56D4-A8151E1AB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90EAA-067D-C5BC-820F-289EE7131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37A3F-962D-62C4-C620-AF9825008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E0280-F226-1D93-C404-8B94D379B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2DE9F-B968-98DD-CEAC-68D16EAD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1690D-9E7D-0B3C-BB77-369B5AEA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95C82-B707-869A-02DF-D61681A2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69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FFF6-197E-EE51-010C-4B8AE79E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F77D1-F299-7DA9-3324-06AF7E6B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8228A-911C-1E59-6C59-5F7584B0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2F0AE-CB76-C01F-4C75-BC4E4903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0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5C8AF-83B6-DAB8-C1FA-590ADCC5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6E8A4-29EB-08BC-BDD7-2BC0A872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E1B5F-3B86-F8E4-0C87-C0E76EEC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9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C937-C0A5-94A4-56E5-59BEDB66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3F85A-36C5-E69D-B91A-310739D82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56D09-AB18-390E-90B0-D410C4D71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7EE21-5D2B-54C1-2979-226F0ED7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5470A-922D-1339-699E-2DBB3325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FFB1A-949B-8A43-9CB5-9F84C33B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8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5FA4-173B-4B15-F486-934C3287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13F37-470F-03C9-F053-CF2694FD6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99835-41FE-06EC-AD1C-2DC9DFB36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E74E6-CFC7-1104-8338-269CF80C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1BF7B-EA33-524F-FD62-70CD9A33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B280-FC1F-98BE-EE54-54FCFD75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82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0F652-6D1E-4B6E-E650-C3F55FB4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8A0FF-8B3C-FAD7-C879-7E841846A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B2B2-E6C1-CC2D-C13C-86CBF1686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6CB8AF-91C9-4FE7-8E79-7FA7096A0AD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B521-18BD-9438-D4F9-B26E7BA24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3D5A6-CC3A-CADE-C7E0-CF155B13D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80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133DBA-779F-2B84-A238-03590DD5E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20" y="1307690"/>
            <a:ext cx="9089481" cy="357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7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33FEF-05A3-5196-C81E-5F345A9A1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A56441-63C6-F1B5-320D-832669E7A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99" y="1199535"/>
            <a:ext cx="9353177" cy="369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67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sahdev ghorela</dc:creator>
  <cp:lastModifiedBy>sahdev ghorela</cp:lastModifiedBy>
  <cp:revision>2</cp:revision>
  <dcterms:created xsi:type="dcterms:W3CDTF">2024-10-26T18:45:37Z</dcterms:created>
  <dcterms:modified xsi:type="dcterms:W3CDTF">2024-10-26T19:04:46Z</dcterms:modified>
</cp:coreProperties>
</file>