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ED2F8-8746-4F6C-AF12-B806A47D48F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A8BBE-D714-4067-A26B-4EA8E0F29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6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8F02-9224-403C-2505-62EEFA844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97F4-039C-581E-202F-C26A66CBA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470B-3D12-AE32-0CA4-0C778DC0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A42A-8061-75C3-60BE-A2A154F9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2294-51B1-C86F-A427-B8C2F714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2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054F-35ED-A4C4-BE06-E92360CD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8DC6B-E88A-CCE6-58F6-1557820C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D3A2-EEF3-133D-AE74-598F0429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4E89-E949-16DE-26EF-17CC0C49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D124-8501-EF9A-FAD9-D2BADD56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8F212-FA06-C443-1695-DFD78466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4869-F1B9-C5F6-D68B-50F1CBC68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B4B9-8A4B-B395-F0D4-60148A81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FA33-29D2-D1D9-CCCF-10CC004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A154-2EDF-85EE-A270-6E401AE0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1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57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9586-DEEE-F06D-8DD0-683C7FF9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4B82-6167-6512-4863-693BE34C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F47D-B5BD-4E76-CA43-F08DC90A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7D25-C6FD-2B7C-207C-D37D6316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5D80-F429-9C52-5D5B-4CDEAE65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C5DC-C932-BC18-CCCC-938427BD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A8B13-2CFD-4B39-D3EA-3E10963B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D4C3-7935-2410-1B45-7C583CE5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85FA-5CF5-574E-AE6F-3E2FAB3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7DA4-68BD-79A2-E5B4-F97E9F9B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7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2792-34D5-D728-5525-945DABE4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1394-E745-AA9C-A98C-88CF28C97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C01B4-CF5D-1F45-A0B1-108D35AA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BD4B-610A-0CFA-642F-ADB0040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2DED-BC1C-6209-64C9-C7727E56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8141-897E-7440-064E-54D93C1A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6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B35A-373B-9F1F-AE80-A60CC3EE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759AB-0198-3100-5EBC-2DC4E12B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30B4-BD87-F0A5-7F87-171E0ED4B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3A204-0B35-7E92-20BF-771869B43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418FC-4CFE-AD7F-12F8-55A534B0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43BE0-2C4D-9680-4962-9DA1A411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6DEBC-411F-CA8E-03F6-20636FBC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74B01-0389-504E-751F-989A02FA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4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903A-8880-4F9A-511B-93BA4424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9E010-DE3C-3959-84BD-DA33A50D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8DDA4-88DD-3756-2BA2-DC760D9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52B08-7FB9-AF6B-7674-4757C849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FA26-78B7-4A66-4FAB-C9E7D070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014CB-FE06-10F4-5612-78E4C030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30402-0F13-9619-41A2-668A6AEA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9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5803-58DE-DE41-1973-A760EA1D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B82C-3183-CE1C-A557-C16711718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FF6EE-0FD4-345E-81AF-9B1723F5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3D431-8980-D2CD-8594-C9BF9695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C0177-ED31-EEF8-55BE-E2CD33E3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25A6-D875-ABB0-A338-3F2FD7EB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5107-5BA6-DD27-EA8A-3CABE1CA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8149-E81C-60A6-99C4-01A9F5C43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3D74-06D3-89BC-FC69-19039202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1CE3-604F-1444-8BF1-1D9A4E59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5C61-3D28-E915-EDAA-881CFC5F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D858A-073B-61BE-61F3-4F3CF288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FA7EA-6831-66D6-A82E-ADCB67F5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AE5A-704A-A2A4-5EB6-10EA33FA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F14F-394F-EC80-E30F-82C79CD54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F066-27A0-4246-9EC3-4BCC9F4D9762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1191-778B-9346-FB1E-5EE07A944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4172-3044-969C-AF42-232D39FD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237BE-E573-4A4C-B35C-317EB736A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7"/>
              <a:t>REGRESSION</a:t>
            </a:r>
            <a:endParaRPr sz="466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2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6" name="Google Shape;1286;p119" descr="Screen Shot 2017-05-01 at 11.04.2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301" y="5071467"/>
            <a:ext cx="5152367" cy="16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2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5" name="Google Shape;1295;p120" descr="Screen Shot 2017-05-01 at 11.04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967" y="4414068"/>
            <a:ext cx="7657869" cy="254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lang="en" sz="4000" b="1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lang="en" sz="4000" b="1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0">
              <a:spcBef>
                <a:spcPts val="2133"/>
              </a:spcBef>
              <a:spcAft>
                <a:spcPts val="2133"/>
              </a:spcAft>
              <a:buNone/>
            </a:pP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2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lnSpc>
                <a:spcPct val="115000"/>
              </a:lnSpc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8786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8" name="Google Shape;1248;p115" descr="Screen Shot 2017-05-01 at 11.04.1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801" y="4431303"/>
            <a:ext cx="6915265" cy="216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00" y="2128234"/>
            <a:ext cx="6642432" cy="483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3694600" y="2728733"/>
            <a:ext cx="4479667" cy="3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3694600" y="2728733"/>
            <a:ext cx="4479667" cy="3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8786">
              <a:buSzPts val="3000"/>
              <a:buFont typeface="Montserrat"/>
              <a:buChar char="●"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6" name="Google Shape;1276;p118"/>
          <p:cNvCxnSpPr/>
          <p:nvPr/>
        </p:nvCxnSpPr>
        <p:spPr>
          <a:xfrm flipH="1">
            <a:off x="5143100" y="3034600"/>
            <a:ext cx="1304400" cy="57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6495767" y="3002400"/>
            <a:ext cx="0" cy="628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365</Words>
  <Application>Microsoft Office PowerPoint</Application>
  <PresentationFormat>Widescreen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Office Theme</vt:lpstr>
      <vt:lpstr>Evaluating Performance</vt:lpstr>
      <vt:lpstr>Evaluating Regression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Machine Learning  </vt:lpstr>
      <vt:lpstr>Machine Learning  </vt:lpstr>
      <vt:lpstr>Machine Learning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2024-10-27T21:55:30Z</dcterms:created>
  <dcterms:modified xsi:type="dcterms:W3CDTF">2024-10-27T21:57:03Z</dcterms:modified>
</cp:coreProperties>
</file>