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dev ghorela" userId="aab1b882d8501027" providerId="LiveId" clId="{CAEE2418-8CFC-4CFC-89E6-D6B19C33A9CA}"/>
    <pc:docChg chg="custSel addSld modSld">
      <pc:chgData name="sahdev ghorela" userId="aab1b882d8501027" providerId="LiveId" clId="{CAEE2418-8CFC-4CFC-89E6-D6B19C33A9CA}" dt="2024-09-24T21:09:38.310" v="68" actId="1076"/>
      <pc:docMkLst>
        <pc:docMk/>
      </pc:docMkLst>
      <pc:sldChg chg="addSp delSp modSp new mod">
        <pc:chgData name="sahdev ghorela" userId="aab1b882d8501027" providerId="LiveId" clId="{CAEE2418-8CFC-4CFC-89E6-D6B19C33A9CA}" dt="2024-09-24T21:03:45.910" v="39" actId="1076"/>
        <pc:sldMkLst>
          <pc:docMk/>
          <pc:sldMk cId="1645107575" sldId="256"/>
        </pc:sldMkLst>
        <pc:spChg chg="mod">
          <ac:chgData name="sahdev ghorela" userId="aab1b882d8501027" providerId="LiveId" clId="{CAEE2418-8CFC-4CFC-89E6-D6B19C33A9CA}" dt="2024-09-24T21:02:19.470" v="36" actId="27636"/>
          <ac:spMkLst>
            <pc:docMk/>
            <pc:sldMk cId="1645107575" sldId="256"/>
            <ac:spMk id="2" creationId="{656EF6DC-1C43-5855-9EF5-6E7272C05E7C}"/>
          </ac:spMkLst>
        </pc:spChg>
        <pc:spChg chg="del">
          <ac:chgData name="sahdev ghorela" userId="aab1b882d8501027" providerId="LiveId" clId="{CAEE2418-8CFC-4CFC-89E6-D6B19C33A9CA}" dt="2024-09-24T20:57:26.497" v="2" actId="478"/>
          <ac:spMkLst>
            <pc:docMk/>
            <pc:sldMk cId="1645107575" sldId="256"/>
            <ac:spMk id="3" creationId="{36B5D6F2-91BF-DDFA-45F1-66573301F705}"/>
          </ac:spMkLst>
        </pc:spChg>
        <pc:picChg chg="add mod">
          <ac:chgData name="sahdev ghorela" userId="aab1b882d8501027" providerId="LiveId" clId="{CAEE2418-8CFC-4CFC-89E6-D6B19C33A9CA}" dt="2024-09-24T21:03:45.910" v="39" actId="1076"/>
          <ac:picMkLst>
            <pc:docMk/>
            <pc:sldMk cId="1645107575" sldId="256"/>
            <ac:picMk id="5" creationId="{3C3E5292-24A8-C77E-EE44-40B36FA9EC36}"/>
          </ac:picMkLst>
        </pc:picChg>
      </pc:sldChg>
      <pc:sldChg chg="addSp delSp modSp add mod">
        <pc:chgData name="sahdev ghorela" userId="aab1b882d8501027" providerId="LiveId" clId="{CAEE2418-8CFC-4CFC-89E6-D6B19C33A9CA}" dt="2024-09-24T21:07:04.134" v="47" actId="1076"/>
        <pc:sldMkLst>
          <pc:docMk/>
          <pc:sldMk cId="3379186632" sldId="257"/>
        </pc:sldMkLst>
        <pc:picChg chg="add mod">
          <ac:chgData name="sahdev ghorela" userId="aab1b882d8501027" providerId="LiveId" clId="{CAEE2418-8CFC-4CFC-89E6-D6B19C33A9CA}" dt="2024-09-24T21:06:58.064" v="45" actId="14100"/>
          <ac:picMkLst>
            <pc:docMk/>
            <pc:sldMk cId="3379186632" sldId="257"/>
            <ac:picMk id="4" creationId="{D4EC3FD4-B1FC-7471-117E-8D4E137720C5}"/>
          </ac:picMkLst>
        </pc:picChg>
        <pc:picChg chg="del">
          <ac:chgData name="sahdev ghorela" userId="aab1b882d8501027" providerId="LiveId" clId="{CAEE2418-8CFC-4CFC-89E6-D6B19C33A9CA}" dt="2024-09-24T21:03:52.428" v="41" actId="478"/>
          <ac:picMkLst>
            <pc:docMk/>
            <pc:sldMk cId="3379186632" sldId="257"/>
            <ac:picMk id="5" creationId="{3C3E5292-24A8-C77E-EE44-40B36FA9EC36}"/>
          </ac:picMkLst>
        </pc:picChg>
        <pc:picChg chg="add mod">
          <ac:chgData name="sahdev ghorela" userId="aab1b882d8501027" providerId="LiveId" clId="{CAEE2418-8CFC-4CFC-89E6-D6B19C33A9CA}" dt="2024-09-24T21:07:04.134" v="47" actId="1076"/>
          <ac:picMkLst>
            <pc:docMk/>
            <pc:sldMk cId="3379186632" sldId="257"/>
            <ac:picMk id="7" creationId="{EFBACF49-BF32-7368-CBFD-F93B64D0588C}"/>
          </ac:picMkLst>
        </pc:picChg>
      </pc:sldChg>
      <pc:sldChg chg="addSp delSp add mod">
        <pc:chgData name="sahdev ghorela" userId="aab1b882d8501027" providerId="LiveId" clId="{CAEE2418-8CFC-4CFC-89E6-D6B19C33A9CA}" dt="2024-09-24T21:07:45.255" v="48" actId="22"/>
        <pc:sldMkLst>
          <pc:docMk/>
          <pc:sldMk cId="3425866635" sldId="258"/>
        </pc:sldMkLst>
        <pc:picChg chg="del">
          <ac:chgData name="sahdev ghorela" userId="aab1b882d8501027" providerId="LiveId" clId="{CAEE2418-8CFC-4CFC-89E6-D6B19C33A9CA}" dt="2024-09-24T21:05:13.097" v="44" actId="478"/>
          <ac:picMkLst>
            <pc:docMk/>
            <pc:sldMk cId="3425866635" sldId="258"/>
            <ac:picMk id="4" creationId="{D4EC3FD4-B1FC-7471-117E-8D4E137720C5}"/>
          </ac:picMkLst>
        </pc:picChg>
        <pc:picChg chg="add">
          <ac:chgData name="sahdev ghorela" userId="aab1b882d8501027" providerId="LiveId" clId="{CAEE2418-8CFC-4CFC-89E6-D6B19C33A9CA}" dt="2024-09-24T21:07:45.255" v="48" actId="22"/>
          <ac:picMkLst>
            <pc:docMk/>
            <pc:sldMk cId="3425866635" sldId="258"/>
            <ac:picMk id="5" creationId="{03DB355F-5CF4-FFBD-BC6F-1B5791AAF827}"/>
          </ac:picMkLst>
        </pc:picChg>
      </pc:sldChg>
      <pc:sldChg chg="addSp delSp modSp add mod">
        <pc:chgData name="sahdev ghorela" userId="aab1b882d8501027" providerId="LiveId" clId="{CAEE2418-8CFC-4CFC-89E6-D6B19C33A9CA}" dt="2024-09-24T21:08:16.001" v="53" actId="1076"/>
        <pc:sldMkLst>
          <pc:docMk/>
          <pc:sldMk cId="1588846497" sldId="259"/>
        </pc:sldMkLst>
        <pc:picChg chg="add mod">
          <ac:chgData name="sahdev ghorela" userId="aab1b882d8501027" providerId="LiveId" clId="{CAEE2418-8CFC-4CFC-89E6-D6B19C33A9CA}" dt="2024-09-24T21:08:16.001" v="53" actId="1076"/>
          <ac:picMkLst>
            <pc:docMk/>
            <pc:sldMk cId="1588846497" sldId="259"/>
            <ac:picMk id="4" creationId="{BB47F0B2-904E-67D5-73D8-B16B2DD5DE28}"/>
          </ac:picMkLst>
        </pc:picChg>
        <pc:picChg chg="del">
          <ac:chgData name="sahdev ghorela" userId="aab1b882d8501027" providerId="LiveId" clId="{CAEE2418-8CFC-4CFC-89E6-D6B19C33A9CA}" dt="2024-09-24T21:07:52.947" v="50" actId="478"/>
          <ac:picMkLst>
            <pc:docMk/>
            <pc:sldMk cId="1588846497" sldId="259"/>
            <ac:picMk id="5" creationId="{03DB355F-5CF4-FFBD-BC6F-1B5791AAF827}"/>
          </ac:picMkLst>
        </pc:picChg>
      </pc:sldChg>
      <pc:sldChg chg="addSp delSp modSp add mod">
        <pc:chgData name="sahdev ghorela" userId="aab1b882d8501027" providerId="LiveId" clId="{CAEE2418-8CFC-4CFC-89E6-D6B19C33A9CA}" dt="2024-09-24T21:08:46.433" v="58" actId="1076"/>
        <pc:sldMkLst>
          <pc:docMk/>
          <pc:sldMk cId="3232636130" sldId="260"/>
        </pc:sldMkLst>
        <pc:picChg chg="del">
          <ac:chgData name="sahdev ghorela" userId="aab1b882d8501027" providerId="LiveId" clId="{CAEE2418-8CFC-4CFC-89E6-D6B19C33A9CA}" dt="2024-09-24T21:08:19.932" v="55" actId="478"/>
          <ac:picMkLst>
            <pc:docMk/>
            <pc:sldMk cId="3232636130" sldId="260"/>
            <ac:picMk id="4" creationId="{BB47F0B2-904E-67D5-73D8-B16B2DD5DE28}"/>
          </ac:picMkLst>
        </pc:picChg>
        <pc:picChg chg="add mod">
          <ac:chgData name="sahdev ghorela" userId="aab1b882d8501027" providerId="LiveId" clId="{CAEE2418-8CFC-4CFC-89E6-D6B19C33A9CA}" dt="2024-09-24T21:08:46.433" v="58" actId="1076"/>
          <ac:picMkLst>
            <pc:docMk/>
            <pc:sldMk cId="3232636130" sldId="260"/>
            <ac:picMk id="5" creationId="{E319D7FA-521A-9E78-58D6-479BDD64DB00}"/>
          </ac:picMkLst>
        </pc:picChg>
      </pc:sldChg>
      <pc:sldChg chg="addSp delSp modSp add mod">
        <pc:chgData name="sahdev ghorela" userId="aab1b882d8501027" providerId="LiveId" clId="{CAEE2418-8CFC-4CFC-89E6-D6B19C33A9CA}" dt="2024-09-24T21:09:09.714" v="63" actId="1076"/>
        <pc:sldMkLst>
          <pc:docMk/>
          <pc:sldMk cId="784343845" sldId="261"/>
        </pc:sldMkLst>
        <pc:picChg chg="add mod">
          <ac:chgData name="sahdev ghorela" userId="aab1b882d8501027" providerId="LiveId" clId="{CAEE2418-8CFC-4CFC-89E6-D6B19C33A9CA}" dt="2024-09-24T21:09:09.714" v="63" actId="1076"/>
          <ac:picMkLst>
            <pc:docMk/>
            <pc:sldMk cId="784343845" sldId="261"/>
            <ac:picMk id="4" creationId="{DD4FA256-01FE-228D-8B30-4CBB60ACD1AE}"/>
          </ac:picMkLst>
        </pc:picChg>
        <pc:picChg chg="del">
          <ac:chgData name="sahdev ghorela" userId="aab1b882d8501027" providerId="LiveId" clId="{CAEE2418-8CFC-4CFC-89E6-D6B19C33A9CA}" dt="2024-09-24T21:08:50.166" v="60" actId="478"/>
          <ac:picMkLst>
            <pc:docMk/>
            <pc:sldMk cId="784343845" sldId="261"/>
            <ac:picMk id="5" creationId="{E319D7FA-521A-9E78-58D6-479BDD64DB00}"/>
          </ac:picMkLst>
        </pc:picChg>
      </pc:sldChg>
      <pc:sldChg chg="addSp delSp modSp add mod">
        <pc:chgData name="sahdev ghorela" userId="aab1b882d8501027" providerId="LiveId" clId="{CAEE2418-8CFC-4CFC-89E6-D6B19C33A9CA}" dt="2024-09-24T21:09:38.310" v="68" actId="1076"/>
        <pc:sldMkLst>
          <pc:docMk/>
          <pc:sldMk cId="431478413" sldId="262"/>
        </pc:sldMkLst>
        <pc:picChg chg="del">
          <ac:chgData name="sahdev ghorela" userId="aab1b882d8501027" providerId="LiveId" clId="{CAEE2418-8CFC-4CFC-89E6-D6B19C33A9CA}" dt="2024-09-24T21:09:13.510" v="65" actId="478"/>
          <ac:picMkLst>
            <pc:docMk/>
            <pc:sldMk cId="431478413" sldId="262"/>
            <ac:picMk id="4" creationId="{DD4FA256-01FE-228D-8B30-4CBB60ACD1AE}"/>
          </ac:picMkLst>
        </pc:picChg>
        <pc:picChg chg="add mod">
          <ac:chgData name="sahdev ghorela" userId="aab1b882d8501027" providerId="LiveId" clId="{CAEE2418-8CFC-4CFC-89E6-D6B19C33A9CA}" dt="2024-09-24T21:09:38.310" v="68" actId="1076"/>
          <ac:picMkLst>
            <pc:docMk/>
            <pc:sldMk cId="431478413" sldId="262"/>
            <ac:picMk id="5" creationId="{93B6AB2F-0B0D-0CE1-31AB-83F202DAB4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9AC6-813C-C0C0-4E07-2280BB95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10D59-73D3-875B-C8DC-A37BC834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8361-E7FC-051F-A041-217A175E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2A0B-B33E-71D7-35DA-0A5659F5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5CA3-933E-D49D-3BB5-8603D58A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2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AA7C-35B4-1FAE-0BAA-A06A471C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92B44-E2F6-FD05-F317-870D4150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4BDC-76BE-F907-F473-BBC8E969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8AE4-F467-2BAD-F9E1-E3BAA7CC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568F-78DF-CB61-4C04-E431F580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CE49E-8622-008D-5257-47DD88E13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29585-33C5-2F5F-EAA5-B4C15F3D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F7CD-FDDC-490E-AC78-FDCA4498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0867-3D61-36C8-BA72-4A8E9933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BE7C-BF66-3C1B-B482-5BCF0AB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8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F1F1-1C69-87C7-B662-135D9860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9A5B-66EC-3BBB-9B64-C9C9C462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D17C-3D37-DC2A-129B-EF5BA15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B961-BF6B-DC47-E7DE-7DB2AA05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B6CD-3D94-099F-A01D-CD3BB201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5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8CA-C5AB-14E8-A901-8A398AAF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A6F5A-485D-9AF2-449D-49C42C54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F799-19E4-00A6-0569-582C754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95A9-FE14-7AE3-8042-5189BCF0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0C87-4CF3-63B6-803E-9ABF0C4E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FAB-1B3B-8850-2E26-ED9EDB72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A85A-AEF2-11CA-45B7-B20E179F5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EC2A-2FA7-5361-D5F8-AF42C90E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B88B-905E-781A-0764-65BD8664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45EF-69DE-7CAC-EBB2-CFADED1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95900-B563-A46B-2A43-DC0C3554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0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F7BA-2DE8-433A-9211-F5C82468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391E-618F-13B6-4F27-715F8B1E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0F5F8-A5AD-B13E-3B31-D7CD1CDB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A0701-80BB-BBA5-2346-DB045B6F7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902E0-C3A0-344A-D6C2-31ADE236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3994-6861-B325-7F9F-320A2380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91F45-A4EE-AF6F-E0F6-73F7E103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B910-3A29-7796-BC80-C5534F77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EC61-5183-61D6-2E41-3DAE7B09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18635-617E-624D-4471-52040543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0234F-B62E-41E3-A3D0-41005FD8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28E8E-99B8-B6D3-CC0F-33167607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79D0-9915-FB30-432B-17DCFA62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C1AD6-2EB3-37E4-B6BE-AC1BDE8C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4001B-7DF8-6EF9-464D-987D92CD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5FF-95CD-B582-4AA9-6BC47205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F55F-4580-4D18-0513-0C6D620D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43A7E-334B-91C7-611E-B8C128FC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F9424-59E0-ED55-F00D-D0A7AEB8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E6B0-D4BD-88F2-5FA7-2D5672EC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B6BC-EE5B-0D03-80A7-593E83DA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75AD-F021-F2F4-5282-98040BCA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DB6F5-7E22-8921-1256-2134F290B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7F40-55EF-1597-4C20-3511F173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FFB0-0002-684C-8712-E0FDC4D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E290-76D9-8777-D830-45FD5CD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FEEA6-DE0B-DB89-4E13-96911A80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2C101-FD7B-F561-3229-D1965668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1F6A-886E-0E0F-3B9A-A6C35BAA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66CF-DCB0-70D4-0C55-268B15948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9C40F-4EA6-423D-8F0A-E4DE1AC9054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7B28-64D2-B5BE-8422-EAD07630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9457-7F8D-45A9-8FA8-B73689DAD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E5292-24A8-C77E-EE44-40B36FA9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50" y="1320824"/>
            <a:ext cx="9764182" cy="42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C3FD4-B1FC-7471-117E-8D4E1377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1691489"/>
            <a:ext cx="8436071" cy="3608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ACF49-BF32-7368-CBFD-F93B64D0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79" y="4385108"/>
            <a:ext cx="7590178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B355F-5CF4-FFBD-BC6F-1B5791AA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1573369"/>
            <a:ext cx="881710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6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F0B2-904E-67D5-73D8-B16B2DD5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28" y="1622323"/>
            <a:ext cx="9640578" cy="384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4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9D7FA-521A-9E78-58D6-479BDD64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1" y="1610726"/>
            <a:ext cx="9757337" cy="42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FA256-01FE-228D-8B30-4CBB60AC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74" y="1681315"/>
            <a:ext cx="9999450" cy="37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6AB2F-0B0D-0CE1-31AB-83F202DA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3" y="1365309"/>
            <a:ext cx="9191703" cy="41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7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2024-09-24T20:57:12Z</dcterms:created>
  <dcterms:modified xsi:type="dcterms:W3CDTF">2024-09-24T21:09:40Z</dcterms:modified>
</cp:coreProperties>
</file>