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64" r:id="rId2"/>
    <p:sldId id="259" r:id="rId3"/>
    <p:sldId id="257" r:id="rId4"/>
    <p:sldId id="256" r:id="rId5"/>
    <p:sldId id="260" r:id="rId6"/>
    <p:sldId id="258" r:id="rId7"/>
    <p:sldId id="261" r:id="rId8"/>
    <p:sldId id="263" r:id="rId9"/>
    <p:sldId id="262" r:id="rId10"/>
    <p:sldId id="265" r:id="rId11"/>
  </p:sldIdLst>
  <p:sldSz cx="9144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91" d="100"/>
          <a:sy n="91" d="100"/>
        </p:scale>
        <p:origin x="2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1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0cc9454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0cc9454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0cc9454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1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0cc9454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0cc9454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1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0cc9454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ac29a32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1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ac29a32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0cc9454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1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0cc9454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0cc9454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1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0cc9454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0cc9454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1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0cc9454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0cc9454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1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0cc9454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0cc9454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1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0cc9454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0cc9454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1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0cc9454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1323689"/>
            <a:ext cx="8520600" cy="3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5038444"/>
            <a:ext cx="8520600" cy="14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966444"/>
            <a:ext cx="8520600" cy="34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5603956"/>
            <a:ext cx="8520600" cy="23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3823733"/>
            <a:ext cx="85206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2048844"/>
            <a:ext cx="39999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2048844"/>
            <a:ext cx="39999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987733"/>
            <a:ext cx="2808000" cy="13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2470400"/>
            <a:ext cx="2808000" cy="5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800267"/>
            <a:ext cx="6367800" cy="72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222"/>
            <a:ext cx="45720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2192311"/>
            <a:ext cx="4045200" cy="26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4983244"/>
            <a:ext cx="4045200" cy="21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1287244"/>
            <a:ext cx="3837000" cy="6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7521022"/>
            <a:ext cx="5998800" cy="10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Анатомия веб-сервиса</a:t>
            </a:r>
            <a:endParaRPr sz="3000"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Middleware / фреймворки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/>
          </a:p>
        </p:txBody>
      </p:sp>
      <p:sp>
        <p:nvSpPr>
          <p:cNvPr id="113" name="Google Shape;113;p21"/>
          <p:cNvSpPr txBox="1"/>
          <p:nvPr/>
        </p:nvSpPr>
        <p:spPr>
          <a:xfrm>
            <a:off x="708825" y="3237025"/>
            <a:ext cx="7797300" cy="48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latin typeface="Consolas"/>
                <a:ea typeface="Consolas"/>
                <a:cs typeface="Consolas"/>
                <a:sym typeface="Consolas"/>
              </a:rPr>
              <a:t>Site := </a:t>
            </a:r>
            <a:r>
              <a:rPr lang="en-GB" sz="3000" dirty="0" err="1">
                <a:latin typeface="Consolas"/>
                <a:ea typeface="Consolas"/>
                <a:cs typeface="Consolas"/>
                <a:sym typeface="Consolas"/>
              </a:rPr>
              <a:t>myServeMux</a:t>
            </a:r>
            <a:endParaRPr sz="3000" dirty="0"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GB" sz="3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Site </a:t>
            </a:r>
            <a:r>
              <a:rPr lang="en-GB" sz="3000" dirty="0"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GB" sz="3000" dirty="0" err="1">
                <a:latin typeface="Consolas"/>
                <a:ea typeface="Consolas"/>
                <a:cs typeface="Consolas"/>
                <a:sym typeface="Consolas"/>
              </a:rPr>
              <a:t>checkAuth</a:t>
            </a:r>
            <a:r>
              <a:rPr lang="en-GB" sz="3000" dirty="0">
                <a:latin typeface="Consolas"/>
                <a:ea typeface="Consolas"/>
                <a:cs typeface="Consolas"/>
                <a:sym typeface="Consolas"/>
              </a:rPr>
              <a:t>(Site</a:t>
            </a:r>
            <a:r>
              <a:rPr lang="en-GB" sz="3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GB" sz="3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Site = </a:t>
            </a:r>
            <a:r>
              <a:rPr lang="en-GB" sz="3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accessLog</a:t>
            </a:r>
            <a:r>
              <a:rPr lang="en-GB" sz="3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3000" dirty="0">
                <a:latin typeface="Consolas"/>
                <a:ea typeface="Consolas"/>
                <a:cs typeface="Consolas"/>
                <a:sym typeface="Consolas"/>
              </a:rPr>
              <a:t>Site</a:t>
            </a:r>
            <a:r>
              <a:rPr lang="en-GB" sz="3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GB" sz="3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Site = </a:t>
            </a:r>
            <a:r>
              <a:rPr lang="en-GB" sz="3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avoidPanic</a:t>
            </a:r>
            <a:r>
              <a:rPr lang="en-GB" sz="3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3000" dirty="0">
                <a:latin typeface="Consolas"/>
                <a:ea typeface="Consolas"/>
                <a:cs typeface="Consolas"/>
                <a:sym typeface="Consolas"/>
              </a:rPr>
              <a:t>Site</a:t>
            </a:r>
            <a:r>
              <a:rPr lang="en-GB" sz="3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http.ListenAndServe</a:t>
            </a:r>
            <a:r>
              <a:rPr lang="en-GB" sz="3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3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":8080"</a:t>
            </a:r>
            <a:r>
              <a:rPr lang="en-GB" sz="3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3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Site</a:t>
            </a:r>
            <a:r>
              <a:rPr lang="en-GB" sz="3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Анатомия веб-сервиса</a:t>
            </a:r>
            <a:endParaRPr sz="3000"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Работа с БД и хранилищами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/>
          </a:p>
        </p:txBody>
      </p:sp>
      <p:sp>
        <p:nvSpPr>
          <p:cNvPr id="120" name="Google Shape;120;p22"/>
          <p:cNvSpPr txBox="1"/>
          <p:nvPr/>
        </p:nvSpPr>
        <p:spPr>
          <a:xfrm>
            <a:off x="708825" y="3237025"/>
            <a:ext cx="7797300" cy="48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SELECT COUNT(*), category_id 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FROM products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WHERE status = 1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GROUP BY </a:t>
            </a:r>
            <a:r>
              <a:rPr lang="en-GB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category_id 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Анатомия веб-сервиса</a:t>
            </a:r>
            <a:endParaRPr sz="300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Обработка ошибок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/>
          </a:p>
        </p:txBody>
      </p:sp>
      <p:sp>
        <p:nvSpPr>
          <p:cNvPr id="77" name="Google Shape;77;p16"/>
          <p:cNvSpPr txBox="1"/>
          <p:nvPr/>
        </p:nvSpPr>
        <p:spPr>
          <a:xfrm>
            <a:off x="708825" y="3237025"/>
            <a:ext cx="7797300" cy="48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3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не делайте так! :)</a:t>
            </a:r>
            <a:endParaRPr sz="30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3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err != </a:t>
            </a:r>
            <a:r>
              <a:rPr lang="en-GB" sz="3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nil</a:t>
            </a: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panic(err)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Анатомия веб-сервиса</a:t>
            </a:r>
            <a:endParaRPr sz="300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Авторизация / аутентификация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/>
          </a:p>
        </p:txBody>
      </p:sp>
      <p:sp>
        <p:nvSpPr>
          <p:cNvPr id="63" name="Google Shape;63;p14"/>
          <p:cNvSpPr txBox="1"/>
          <p:nvPr/>
        </p:nvSpPr>
        <p:spPr>
          <a:xfrm>
            <a:off x="708825" y="3237025"/>
            <a:ext cx="7797300" cy="48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&gt; GET /secret_url HTTP/1.1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&gt; Host: localhost:8081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&gt; Accept: */*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&gt; Content-Type: application/json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&gt; X-Access-Token: 695a19177a2760MzY3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&lt; HTTP/1.1 401 Unauthorized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&lt; Content-Type: application/json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{"error":"invalid token"}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Анатомия веб-сервиса</a:t>
            </a:r>
            <a:endParaRPr sz="300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Роутинг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/>
          </a:p>
        </p:txBody>
      </p:sp>
      <p:sp>
        <p:nvSpPr>
          <p:cNvPr id="56" name="Google Shape;56;p13"/>
          <p:cNvSpPr txBox="1"/>
          <p:nvPr/>
        </p:nvSpPr>
        <p:spPr>
          <a:xfrm>
            <a:off x="708825" y="3237025"/>
            <a:ext cx="7797300" cy="48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/users/123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 func GetUser(…) { … }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router.HandleFunc(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"/users/{id:[0-9]+}"</a:t>
            </a: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GetUser,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Анатомия веб-сервиса</a:t>
            </a:r>
            <a:endParaRPr sz="300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Валидация входных параметров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/>
          </a:p>
        </p:txBody>
      </p:sp>
      <p:sp>
        <p:nvSpPr>
          <p:cNvPr id="84" name="Google Shape;84;p17"/>
          <p:cNvSpPr txBox="1"/>
          <p:nvPr/>
        </p:nvSpPr>
        <p:spPr>
          <a:xfrm>
            <a:off x="708825" y="3237025"/>
            <a:ext cx="7797300" cy="48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&gt; GET /post?id=’ddfr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&lt; {"error":"id invalid, want int"}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GET /post?id=123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 := new(Post)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schema.Parse(&amp;post, r.URL)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{"post":{"id":123}}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Анатомия веб-сервиса</a:t>
            </a:r>
            <a:endParaRPr sz="300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Логирование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/>
          </a:p>
        </p:txBody>
      </p:sp>
      <p:sp>
        <p:nvSpPr>
          <p:cNvPr id="70" name="Google Shape;70;p15"/>
          <p:cNvSpPr txBox="1"/>
          <p:nvPr/>
        </p:nvSpPr>
        <p:spPr>
          <a:xfrm>
            <a:off x="708825" y="3237025"/>
            <a:ext cx="7797300" cy="48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{  </a:t>
            </a:r>
            <a:endParaRPr sz="3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"level"</a:t>
            </a:r>
            <a:r>
              <a:rPr lang="en-GB" sz="3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"info"</a:t>
            </a:r>
            <a:r>
              <a:rPr lang="en-GB" sz="3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3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"ts"</a:t>
            </a:r>
            <a:r>
              <a:rPr lang="en-GB" sz="3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1512040115.3547573</a:t>
            </a:r>
            <a:r>
              <a:rPr lang="en-GB" sz="3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3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"caller"</a:t>
            </a:r>
            <a:r>
              <a:rPr lang="en-GB" sz="3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"logging/main.go:70"</a:t>
            </a:r>
            <a:r>
              <a:rPr lang="en-GB" sz="3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3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"msg"</a:t>
            </a:r>
            <a:r>
              <a:rPr lang="en-GB" sz="3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"starting server"</a:t>
            </a:r>
            <a:r>
              <a:rPr lang="en-GB" sz="3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3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"logger"</a:t>
            </a:r>
            <a:r>
              <a:rPr lang="en-GB" sz="3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"ZAP"</a:t>
            </a:r>
            <a:r>
              <a:rPr lang="en-GB" sz="3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3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"host"</a:t>
            </a:r>
            <a:r>
              <a:rPr lang="en-GB" sz="3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-GB" sz="3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3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"port"</a:t>
            </a:r>
            <a:r>
              <a:rPr lang="en-GB" sz="3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8080</a:t>
            </a:r>
            <a:endParaRPr sz="3000">
              <a:solidFill>
                <a:srgbClr val="5555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Анатомия веб-сервиса</a:t>
            </a:r>
            <a:endParaRPr sz="300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Шаблонизация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/>
          </a:p>
        </p:txBody>
      </p:sp>
      <p:sp>
        <p:nvSpPr>
          <p:cNvPr id="91" name="Google Shape;91;p18"/>
          <p:cNvSpPr txBox="1"/>
          <p:nvPr/>
        </p:nvSpPr>
        <p:spPr>
          <a:xfrm>
            <a:off x="708825" y="3237025"/>
            <a:ext cx="7797300" cy="48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CD313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%: func Index(...) %&gt;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CD313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%~ "base.html" %&gt;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CD313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%@ body { %&gt;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CD313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} %&gt;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rgbClr val="CD313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Анатомия веб-сервиса</a:t>
            </a:r>
            <a:endParaRPr sz="3000"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Мониторинг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/>
          </a:p>
        </p:txBody>
      </p:sp>
      <p:sp>
        <p:nvSpPr>
          <p:cNvPr id="105" name="Google Shape;105;p20"/>
          <p:cNvSpPr txBox="1"/>
          <p:nvPr/>
        </p:nvSpPr>
        <p:spPr>
          <a:xfrm>
            <a:off x="708825" y="3237025"/>
            <a:ext cx="7797300" cy="48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650" y="3237025"/>
            <a:ext cx="7797300" cy="4500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Анатомия веб-сервиса</a:t>
            </a:r>
            <a:endParaRPr sz="3000"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Конфигурирование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/>
          </a:p>
        </p:txBody>
      </p:sp>
      <p:sp>
        <p:nvSpPr>
          <p:cNvPr id="98" name="Google Shape;98;p19"/>
          <p:cNvSpPr txBox="1"/>
          <p:nvPr/>
        </p:nvSpPr>
        <p:spPr>
          <a:xfrm>
            <a:off x="708825" y="3237025"/>
            <a:ext cx="7797300" cy="48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appname</a:t>
            </a: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user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httpport</a:t>
            </a: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8080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runmode</a:t>
            </a: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dev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autorender</a:t>
            </a: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false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copyrequestbody</a:t>
            </a: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true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EnableDocs</a:t>
            </a: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true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317</Words>
  <Application>Microsoft Macintosh PowerPoint</Application>
  <PresentationFormat>Произвольный</PresentationFormat>
  <Paragraphs>80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Consolas</vt:lpstr>
      <vt:lpstr>Simple Light</vt:lpstr>
      <vt:lpstr>Анатомия веб-сервиса</vt:lpstr>
      <vt:lpstr>Анатомия веб-сервиса</vt:lpstr>
      <vt:lpstr>Анатомия веб-сервиса</vt:lpstr>
      <vt:lpstr>Анатомия веб-сервиса</vt:lpstr>
      <vt:lpstr>Анатомия веб-сервиса</vt:lpstr>
      <vt:lpstr>Анатомия веб-сервиса</vt:lpstr>
      <vt:lpstr>Анатомия веб-сервиса</vt:lpstr>
      <vt:lpstr>Анатомия веб-сервиса</vt:lpstr>
      <vt:lpstr>Анатомия веб-сервиса</vt:lpstr>
      <vt:lpstr>Анатомия веб-сервиса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Анатомия веб-сервиса</dc:title>
  <cp:lastModifiedBy>Пользователь Microsoft Office</cp:lastModifiedBy>
  <cp:revision>3</cp:revision>
  <dcterms:modified xsi:type="dcterms:W3CDTF">2023-03-25T06:55:55Z</dcterms:modified>
</cp:coreProperties>
</file>