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4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80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2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8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1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43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16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72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70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B617C-40B4-4845-A388-0E2AB63A2973}" type="datetimeFigureOut">
              <a:rPr lang="de-DE" smtClean="0"/>
              <a:t>16.05.2017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4E5E-7DC2-4749-A434-DD671F796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26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96768" y="2979624"/>
            <a:ext cx="2736304" cy="10801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Funktionaliät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configurAIDER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508811" y="1340768"/>
            <a:ext cx="2253901" cy="10801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Verbindung zu einer GIGABOX herstellen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6723205" y="2492679"/>
            <a:ext cx="1989102" cy="8643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PAWN-Code kompilieren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781652" y="3930813"/>
            <a:ext cx="1872208" cy="9928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PAWN-Code schreiben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619672" y="4552044"/>
            <a:ext cx="2656960" cy="965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Kommunikation mit verbundener GIGABOX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50651" y="3375050"/>
            <a:ext cx="2538041" cy="98854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Übertragen von Skript-Applikationen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843746" y="1355927"/>
            <a:ext cx="2376264" cy="10801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Bereitstellung von Dokumentation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008050" y="2128416"/>
            <a:ext cx="1944216" cy="90896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Einstellung der Sprache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435968" y="4725144"/>
            <a:ext cx="2872336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 von Ereignismeldungen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16"/>
          <p:cNvCxnSpPr>
            <a:stCxn id="11" idx="5"/>
            <a:endCxn id="4" idx="1"/>
          </p:cNvCxnSpPr>
          <p:nvPr/>
        </p:nvCxnSpPr>
        <p:spPr>
          <a:xfrm>
            <a:off x="2667542" y="2904263"/>
            <a:ext cx="1129948" cy="23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0" idx="4"/>
            <a:endCxn id="4" idx="0"/>
          </p:cNvCxnSpPr>
          <p:nvPr/>
        </p:nvCxnSpPr>
        <p:spPr>
          <a:xfrm>
            <a:off x="4031878" y="2436047"/>
            <a:ext cx="733042" cy="543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4" idx="6"/>
            <a:endCxn id="6" idx="3"/>
          </p:cNvCxnSpPr>
          <p:nvPr/>
        </p:nvCxnSpPr>
        <p:spPr>
          <a:xfrm flipV="1">
            <a:off x="6133072" y="3230416"/>
            <a:ext cx="881430" cy="28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4" idx="5"/>
            <a:endCxn id="7" idx="2"/>
          </p:cNvCxnSpPr>
          <p:nvPr/>
        </p:nvCxnSpPr>
        <p:spPr>
          <a:xfrm>
            <a:off x="5732350" y="3901564"/>
            <a:ext cx="1049302" cy="525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4" idx="4"/>
            <a:endCxn id="13" idx="1"/>
          </p:cNvCxnSpPr>
          <p:nvPr/>
        </p:nvCxnSpPr>
        <p:spPr>
          <a:xfrm>
            <a:off x="4764920" y="4059744"/>
            <a:ext cx="91692" cy="81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8" idx="0"/>
            <a:endCxn id="4" idx="3"/>
          </p:cNvCxnSpPr>
          <p:nvPr/>
        </p:nvCxnSpPr>
        <p:spPr>
          <a:xfrm flipV="1">
            <a:off x="2948152" y="3901564"/>
            <a:ext cx="849338" cy="65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7"/>
            <a:endCxn id="4" idx="2"/>
          </p:cNvCxnSpPr>
          <p:nvPr/>
        </p:nvCxnSpPr>
        <p:spPr>
          <a:xfrm flipV="1">
            <a:off x="2517005" y="3519684"/>
            <a:ext cx="879763" cy="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4" idx="7"/>
            <a:endCxn id="5" idx="3"/>
          </p:cNvCxnSpPr>
          <p:nvPr/>
        </p:nvCxnSpPr>
        <p:spPr>
          <a:xfrm flipV="1">
            <a:off x="5732350" y="2262708"/>
            <a:ext cx="106537" cy="87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89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GIGATRONIK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Erb, David</dc:creator>
  <cp:lastModifiedBy>Erb, David</cp:lastModifiedBy>
  <cp:revision>6</cp:revision>
  <dcterms:created xsi:type="dcterms:W3CDTF">2017-05-12T15:05:51Z</dcterms:created>
  <dcterms:modified xsi:type="dcterms:W3CDTF">2017-05-16T12:29:34Z</dcterms:modified>
</cp:coreProperties>
</file>