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28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43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9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3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D42-4C7C-4D48-9C62-3BC38E75D5DD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A566-70B5-4E7E-B9B0-2D60A6E2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395536" y="1430758"/>
            <a:ext cx="8568952" cy="4878562"/>
            <a:chOff x="395536" y="1430759"/>
            <a:chExt cx="8568952" cy="3672408"/>
          </a:xfrm>
        </p:grpSpPr>
        <p:sp>
          <p:nvSpPr>
            <p:cNvPr id="5" name="Rechteck 4"/>
            <p:cNvSpPr/>
            <p:nvPr/>
          </p:nvSpPr>
          <p:spPr>
            <a:xfrm>
              <a:off x="395536" y="1430759"/>
              <a:ext cx="8568952" cy="367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331639" y="1517107"/>
              <a:ext cx="6768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configurAIDER</a:t>
              </a:r>
              <a:endParaRPr lang="de-DE" sz="16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611764" y="5373216"/>
            <a:ext cx="2016224" cy="576064"/>
            <a:chOff x="6047882" y="2996462"/>
            <a:chExt cx="2016224" cy="576064"/>
          </a:xfrm>
        </p:grpSpPr>
        <p:sp>
          <p:nvSpPr>
            <p:cNvPr id="21" name="Abgerundetes Rechteck 20"/>
            <p:cNvSpPr/>
            <p:nvPr/>
          </p:nvSpPr>
          <p:spPr>
            <a:xfrm>
              <a:off x="6047882" y="2996462"/>
              <a:ext cx="2016224" cy="5760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197296" y="3115707"/>
              <a:ext cx="1815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/>
                <a:t>Dokumentation</a:t>
              </a:r>
              <a:endParaRPr lang="de-DE" sz="16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592200" y="2361486"/>
            <a:ext cx="2467632" cy="2370489"/>
            <a:chOff x="592200" y="2361486"/>
            <a:chExt cx="2880320" cy="2370489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592200" y="2361486"/>
              <a:ext cx="2880320" cy="2370489"/>
              <a:chOff x="719572" y="2210639"/>
              <a:chExt cx="2880320" cy="1728192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719572" y="2210639"/>
                <a:ext cx="2880320" cy="1728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187624" y="2251611"/>
                <a:ext cx="2088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/>
                  <a:t>Funktionsentwicklung</a:t>
                </a:r>
                <a:endParaRPr lang="de-DE" dirty="0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042212" y="2891910"/>
              <a:ext cx="1944216" cy="576064"/>
              <a:chOff x="1187624" y="2234053"/>
              <a:chExt cx="1944216" cy="576064"/>
            </a:xfrm>
          </p:grpSpPr>
          <p:sp>
            <p:nvSpPr>
              <p:cNvPr id="7" name="Abgerundetes Rechteck 6"/>
              <p:cNvSpPr/>
              <p:nvPr/>
            </p:nvSpPr>
            <p:spPr>
              <a:xfrm>
                <a:off x="1187624" y="2234053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426295" y="2328902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err="1" smtClean="0"/>
                  <a:t>skriptEDITOR</a:t>
                </a:r>
                <a:endParaRPr lang="de-DE" sz="1600" dirty="0"/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1042212" y="3709425"/>
              <a:ext cx="1944216" cy="576064"/>
              <a:chOff x="1581862" y="2996952"/>
              <a:chExt cx="1944216" cy="576064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1581862" y="2996952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1811931" y="3115707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err="1" smtClean="0"/>
                  <a:t>multiEDITOR</a:t>
                </a:r>
                <a:endParaRPr lang="de-DE" sz="1600" dirty="0"/>
              </a:p>
            </p:txBody>
          </p:sp>
        </p:grpSp>
      </p:grpSp>
      <p:grpSp>
        <p:nvGrpSpPr>
          <p:cNvPr id="43" name="Gruppieren 42"/>
          <p:cNvGrpSpPr/>
          <p:nvPr/>
        </p:nvGrpSpPr>
        <p:grpSpPr>
          <a:xfrm>
            <a:off x="3275855" y="2365443"/>
            <a:ext cx="2880320" cy="2808160"/>
            <a:chOff x="3627828" y="2349032"/>
            <a:chExt cx="2880320" cy="280816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3627828" y="2349032"/>
              <a:ext cx="2880320" cy="2808160"/>
              <a:chOff x="698708" y="2160587"/>
              <a:chExt cx="2880320" cy="1728192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698708" y="2160587"/>
                <a:ext cx="2880320" cy="1728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1013054" y="2251611"/>
                <a:ext cx="2425064" cy="22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/>
                  <a:t>Diagnose und Kommunikation</a:t>
                </a:r>
                <a:endParaRPr lang="de-DE" dirty="0"/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4080511" y="2916907"/>
              <a:ext cx="1944216" cy="576064"/>
              <a:chOff x="6012160" y="4005064"/>
              <a:chExt cx="1944216" cy="576064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012160" y="4005064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6228184" y="4123819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/>
                  <a:t>Konsole</a:t>
                </a:r>
                <a:endParaRPr lang="de-DE" sz="1600" dirty="0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4083894" y="3575778"/>
              <a:ext cx="1944216" cy="576064"/>
              <a:chOff x="3923928" y="2132856"/>
              <a:chExt cx="1944216" cy="576064"/>
            </a:xfrm>
          </p:grpSpPr>
          <p:sp>
            <p:nvSpPr>
              <p:cNvPr id="13" name="Abgerundetes Rechteck 12"/>
              <p:cNvSpPr/>
              <p:nvPr/>
            </p:nvSpPr>
            <p:spPr>
              <a:xfrm>
                <a:off x="3923928" y="2132856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4139952" y="2251611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/>
                  <a:t>Programmlog</a:t>
                </a:r>
                <a:endParaRPr lang="de-DE" sz="1600" dirty="0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4059877" y="4260729"/>
              <a:ext cx="2016224" cy="587955"/>
              <a:chOff x="6027531" y="2132856"/>
              <a:chExt cx="2016224" cy="587955"/>
            </a:xfrm>
          </p:grpSpPr>
          <p:sp>
            <p:nvSpPr>
              <p:cNvPr id="19" name="Abgerundetes Rechteck 18"/>
              <p:cNvSpPr/>
              <p:nvPr/>
            </p:nvSpPr>
            <p:spPr>
              <a:xfrm>
                <a:off x="6027531" y="2132856"/>
                <a:ext cx="2016224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6148109" y="2136036"/>
                <a:ext cx="1815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/>
                  <a:t>Anzeige verfügbare Geräte</a:t>
                </a:r>
                <a:endParaRPr lang="de-DE" sz="1600" dirty="0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6379329" y="2360634"/>
            <a:ext cx="2376349" cy="2808160"/>
            <a:chOff x="6379329" y="2360634"/>
            <a:chExt cx="2376349" cy="2808160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6379329" y="2360634"/>
              <a:ext cx="2376349" cy="2808160"/>
              <a:chOff x="698708" y="2160587"/>
              <a:chExt cx="2880320" cy="1728192"/>
            </a:xfrm>
          </p:grpSpPr>
          <p:sp>
            <p:nvSpPr>
              <p:cNvPr id="41" name="Rechteck 40"/>
              <p:cNvSpPr/>
              <p:nvPr/>
            </p:nvSpPr>
            <p:spPr>
              <a:xfrm>
                <a:off x="698708" y="2160587"/>
                <a:ext cx="2880320" cy="1728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1013055" y="2251611"/>
                <a:ext cx="2425065" cy="18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/>
                  <a:t>Codegenerierung</a:t>
                </a:r>
                <a:endParaRPr lang="de-DE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6588224" y="2931817"/>
              <a:ext cx="1944216" cy="576064"/>
              <a:chOff x="3941411" y="2996952"/>
              <a:chExt cx="1944216" cy="576064"/>
            </a:xfrm>
          </p:grpSpPr>
          <p:sp>
            <p:nvSpPr>
              <p:cNvPr id="15" name="Abgerundetes Rechteck 14"/>
              <p:cNvSpPr/>
              <p:nvPr/>
            </p:nvSpPr>
            <p:spPr>
              <a:xfrm>
                <a:off x="3941411" y="2996952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4211960" y="3115707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/>
                  <a:t>Compiler</a:t>
                </a:r>
                <a:endParaRPr lang="de-DE" sz="1600" dirty="0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6610256" y="3701076"/>
              <a:ext cx="1944216" cy="576064"/>
              <a:chOff x="3937210" y="4005064"/>
              <a:chExt cx="1944216" cy="576064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3937210" y="4005064"/>
                <a:ext cx="1944216" cy="5760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4170511" y="4123819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/>
                  <a:t>Linker</a:t>
                </a:r>
                <a:endParaRPr lang="de-DE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59837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GIGATRONIK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Erb, David</dc:creator>
  <cp:lastModifiedBy>Erb, David</cp:lastModifiedBy>
  <cp:revision>6</cp:revision>
  <dcterms:created xsi:type="dcterms:W3CDTF">2017-05-05T07:05:15Z</dcterms:created>
  <dcterms:modified xsi:type="dcterms:W3CDTF">2017-05-16T15:28:48Z</dcterms:modified>
</cp:coreProperties>
</file>