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7"/>
  </p:notesMasterIdLst>
  <p:handoutMasterIdLst>
    <p:handoutMasterId r:id="rId8"/>
  </p:handoutMasterIdLst>
  <p:sldIdLst>
    <p:sldId id="278" r:id="rId5"/>
    <p:sldId id="279" r:id="rId6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646845-6F55-48C5-945C-B229B8EB0AF1}" v="2" dt="2022-06-07T09:59:36.9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3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el g" userId="d0b903d6cee951ce" providerId="LiveId" clId="{90646845-6F55-48C5-945C-B229B8EB0AF1}"/>
    <pc:docChg chg="undo custSel modSld">
      <pc:chgData name="marcel g" userId="d0b903d6cee951ce" providerId="LiveId" clId="{90646845-6F55-48C5-945C-B229B8EB0AF1}" dt="2022-06-07T09:59:40.445" v="143" actId="313"/>
      <pc:docMkLst>
        <pc:docMk/>
      </pc:docMkLst>
      <pc:sldChg chg="modSp mod">
        <pc:chgData name="marcel g" userId="d0b903d6cee951ce" providerId="LiveId" clId="{90646845-6F55-48C5-945C-B229B8EB0AF1}" dt="2022-06-07T09:59:40.445" v="143" actId="313"/>
        <pc:sldMkLst>
          <pc:docMk/>
          <pc:sldMk cId="3220235682" sldId="279"/>
        </pc:sldMkLst>
        <pc:spChg chg="mod">
          <ac:chgData name="marcel g" userId="d0b903d6cee951ce" providerId="LiveId" clId="{90646845-6F55-48C5-945C-B229B8EB0AF1}" dt="2022-06-07T09:59:40.445" v="143" actId="313"/>
          <ac:spMkLst>
            <pc:docMk/>
            <pc:sldMk cId="3220235682" sldId="279"/>
            <ac:spMk id="24" creationId="{F260476B-CCA6-412B-A9C5-399C34AE6F0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61137-B2F4-44A2-AEA9-B8D72975A05F}" type="datetime1">
              <a:rPr lang="de-DE" smtClean="0"/>
              <a:t>07.06.2022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E3065-8A24-47C9-A843-0DFEC08A77C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38765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546253B-BE88-45C5-9ABC-A8414C168BD1}" type="datetime1">
              <a:rPr lang="de-DE" noProof="0" smtClean="0"/>
              <a:t>07.06.2022</a:t>
            </a:fld>
            <a:endParaRPr lang="de-DE" noProof="0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4568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de-DE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58FE69-3F99-4550-AA00-A7FF61BF76EA}" type="datetime1">
              <a:rPr lang="de-DE" noProof="0" smtClean="0"/>
              <a:t>07.06.2022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ild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1AEB60-0CF2-4FDF-8809-8AC51494D5F5}" type="datetime1">
              <a:rPr lang="de-DE" noProof="0" smtClean="0"/>
              <a:t>07.06.2022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8AF836-13A8-46EF-A2AE-6F658367FD73}" type="datetime1">
              <a:rPr lang="de-DE" noProof="0" smtClean="0"/>
              <a:t>07.06.2022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2" name="Textplatzhalt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1DFE2F-C573-4D62-882A-E8846EF03C0C}" type="datetime1">
              <a:rPr lang="de-DE" noProof="0" smtClean="0"/>
              <a:t>07.06.2022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de-DE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iten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8E20CA-0CA2-4574-B1D6-69C8C65EED42}" type="datetime1">
              <a:rPr lang="de-DE" noProof="0" smtClean="0"/>
              <a:t>07.06.2022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7" name="Textplatzhalt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8" name="Textplatzhalt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0" name="Textplatzhalt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1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2" name="Textplatzhalt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9B9F8F-6639-463B-9FB3-42044123F51F}" type="datetime1">
              <a:rPr lang="de-DE" noProof="0" smtClean="0"/>
              <a:t>07.06.2022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Bild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Bild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el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9" name="Textplatzhalt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0" name="Bildplatzhalt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1" name="Textplatzhalt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2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3" name="Bildplatzhalt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4" name="Textplatzhalt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6" name="Bildplatzhalt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7" name="Textplatzhalt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9E6A23-504C-403E-B76B-B05505FCD76B}" type="datetime1">
              <a:rPr lang="de-DE" noProof="0" smtClean="0"/>
              <a:t>07.06.2022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68F14C-D4F1-40B6-B1AD-A03EDAA6725D}" type="datetime1">
              <a:rPr lang="de-DE" noProof="0" smtClean="0"/>
              <a:t>07.06.2022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C8E1CE-31A4-4DC1-9A14-A1FDAD407674}" type="datetime1">
              <a:rPr lang="de-DE" noProof="0" smtClean="0"/>
              <a:t>07.06.2022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E3744A-5A44-4BFF-92AA-16DA5E94BB83}" type="datetime1">
              <a:rPr lang="de-DE" noProof="0" smtClean="0"/>
              <a:t>07.06.2022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Bild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DD9AE-23AE-4EB7-B3DB-242A1D8478FB}" type="datetime1">
              <a:rPr lang="de-DE" noProof="0" smtClean="0"/>
              <a:t>07.06.2022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42FB20-1F3E-43B9-A22C-6B636C25391A}" type="datetime1">
              <a:rPr lang="de-DE" noProof="0" smtClean="0"/>
              <a:t>07.06.2022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7D78AD-A707-44D8-98C7-2E5BF17C114E}" type="datetime1">
              <a:rPr lang="de-DE" noProof="0" smtClean="0"/>
              <a:t>07.06.2022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CDB1FF-C55B-4D31-A515-83B796043DD6}" type="datetime1">
              <a:rPr lang="de-DE" noProof="0" smtClean="0"/>
              <a:t>07.06.2022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Bild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B3AE0C-9D3B-493D-AE1C-E837EBD1A420}" type="datetime1">
              <a:rPr lang="de-DE" noProof="0" smtClean="0"/>
              <a:t>07.06.2022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68BEABDA-98C7-4D1F-B6BB-CA7E2F630F9B}" type="datetime1">
              <a:rPr lang="de-DE" noProof="0" smtClean="0"/>
              <a:t>07.06.2022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ihand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p14="http://schemas.microsoft.com/office/powerpoint/2010/main"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3"/>
            <a:ext cx="3485073" cy="2393379"/>
          </a:xfrm>
        </p:spPr>
        <p:txBody>
          <a:bodyPr rtlCol="0">
            <a:normAutofit/>
          </a:bodyPr>
          <a:lstStyle/>
          <a:p>
            <a:pPr algn="l"/>
            <a:r>
              <a:rPr lang="de-DE" sz="4000" dirty="0"/>
              <a:t>Java 8 API Design Prinzipien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 rtlCol="0">
            <a:normAutofit/>
          </a:bodyPr>
          <a:lstStyle/>
          <a:p>
            <a:pPr algn="l" rtl="0"/>
            <a:r>
              <a:rPr lang="de-DE" sz="2300" dirty="0"/>
              <a:t>Axel &amp; Marcel</a:t>
            </a:r>
          </a:p>
          <a:p>
            <a:pPr algn="l" rtl="0"/>
            <a:endParaRPr lang="de-DE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hteck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Bild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10"/>
            <a:ext cx="6096000" cy="6857990"/>
          </a:xfrm>
          <a:prstGeom prst="rect">
            <a:avLst/>
          </a:prstGeom>
        </p:spPr>
      </p:pic>
      <p:pic>
        <p:nvPicPr>
          <p:cNvPr id="57" name="Bild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905" y="-1"/>
            <a:ext cx="4538124" cy="970450"/>
          </a:xfrm>
        </p:spPr>
        <p:txBody>
          <a:bodyPr rtlCol="0" anchor="b">
            <a:normAutofit/>
          </a:bodyPr>
          <a:lstStyle/>
          <a:p>
            <a:pPr algn="l"/>
            <a:r>
              <a:rPr lang="de-DE" sz="4000" dirty="0"/>
              <a:t>Inhaltverzeichnis		</a:t>
            </a:r>
          </a:p>
        </p:txBody>
      </p:sp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4069" y="1146798"/>
            <a:ext cx="4951874" cy="5534853"/>
          </a:xfrm>
        </p:spPr>
        <p:txBody>
          <a:bodyPr rtlCol="0" anchor="t">
            <a:normAutofit lnSpcReduction="10000"/>
          </a:bodyPr>
          <a:lstStyle/>
          <a:p>
            <a:pPr marL="494100" indent="-457200" rtl="0">
              <a:buFont typeface="+mj-lt"/>
              <a:buAutoNum type="arabicPeriod"/>
            </a:pPr>
            <a:r>
              <a:rPr lang="de-DE" sz="2000" dirty="0"/>
              <a:t>Optional&lt;&gt; anstatt der Rückgabe von einem null Wert</a:t>
            </a:r>
          </a:p>
          <a:p>
            <a:pPr marL="494100" indent="-457200" rtl="0">
              <a:buFont typeface="+mj-lt"/>
              <a:buAutoNum type="arabicPeriod"/>
            </a:pPr>
            <a:r>
              <a:rPr lang="de-DE" sz="2000" dirty="0"/>
              <a:t>Streams anstatt Arrays</a:t>
            </a:r>
          </a:p>
          <a:p>
            <a:pPr marL="494100" indent="-457200" rtl="0">
              <a:buFont typeface="+mj-lt"/>
              <a:buAutoNum type="arabicPeriod"/>
            </a:pPr>
            <a:r>
              <a:rPr lang="de-DE" sz="2000" dirty="0"/>
              <a:t>Hinzufügen von statischen Interface Methoden</a:t>
            </a:r>
          </a:p>
          <a:p>
            <a:pPr marL="494100" indent="-457200" rtl="0">
              <a:buFont typeface="+mj-lt"/>
              <a:buAutoNum type="arabicPeriod"/>
            </a:pPr>
            <a:r>
              <a:rPr lang="de-DE" sz="2000" dirty="0"/>
              <a:t>Funktionale Interfaces und Lamdas über Vererbung</a:t>
            </a:r>
          </a:p>
          <a:p>
            <a:pPr marL="494100" indent="-457200" rtl="0">
              <a:buFont typeface="+mj-lt"/>
              <a:buAutoNum type="arabicPeriod"/>
            </a:pPr>
            <a:r>
              <a:rPr lang="de-DE" sz="2000" dirty="0"/>
              <a:t>@FunctionalInterface Annotation</a:t>
            </a:r>
          </a:p>
          <a:p>
            <a:pPr marL="494100" indent="-457200" rtl="0">
              <a:buFont typeface="+mj-lt"/>
              <a:buAutoNum type="arabicPeriod"/>
            </a:pPr>
            <a:r>
              <a:rPr lang="de-DE" sz="2000" dirty="0"/>
              <a:t>Vermeide Overloading bei Methoden mit Functionalen Interface</a:t>
            </a:r>
          </a:p>
          <a:p>
            <a:pPr marL="494100" indent="-457200" rtl="0">
              <a:buFont typeface="+mj-lt"/>
              <a:buAutoNum type="arabicPeriod"/>
            </a:pPr>
            <a:r>
              <a:rPr lang="de-DE" sz="2000" dirty="0"/>
              <a:t>Vermeide das überbenutzen von Default Methoden in Interfaces</a:t>
            </a:r>
          </a:p>
          <a:p>
            <a:pPr marL="494100" indent="-457200" rtl="0">
              <a:buFont typeface="+mj-lt"/>
              <a:buAutoNum type="arabicPeriod"/>
            </a:pPr>
            <a:r>
              <a:rPr lang="de-DE" sz="2000" dirty="0"/>
              <a:t>Check die Parameter auf Richtigkeit, bevor du mit ihnen arbeitest</a:t>
            </a:r>
          </a:p>
          <a:p>
            <a:pPr marL="494100" indent="-457200" rtl="0">
              <a:buFont typeface="+mj-lt"/>
              <a:buAutoNum type="arabicPeriod"/>
            </a:pPr>
            <a:endParaRPr lang="de-DE" sz="2000" dirty="0"/>
          </a:p>
          <a:p>
            <a:pPr marL="494100" indent="-457200" rtl="0">
              <a:buFont typeface="+mj-lt"/>
              <a:buAutoNum type="arabicPeriod"/>
            </a:pP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908_TF55705232.potx" id="{C2693DD5-6559-4F60-BB71-3DF0B32289E4}" vid="{FE5FC937-8F54-4BE4-8F9D-44E1A9D18C62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{577FC6F6-424D-4D05-960C-FA1F0AA1B0E8}tf55705232_win32</Template>
  <TotalTime>0</TotalTime>
  <Words>65</Words>
  <Application>Microsoft Office PowerPoint</Application>
  <PresentationFormat>Breitbild</PresentationFormat>
  <Paragraphs>13</Paragraphs>
  <Slides>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Calibri</vt:lpstr>
      <vt:lpstr>Goudy Old Style</vt:lpstr>
      <vt:lpstr>Wingdings 2</vt:lpstr>
      <vt:lpstr>SlateVTI</vt:lpstr>
      <vt:lpstr>Java 8 API Design Prinzipien</vt:lpstr>
      <vt:lpstr>Inhaltverzeichnis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8 API Design Prinzipien</dc:title>
  <dc:creator>marcel g</dc:creator>
  <cp:lastModifiedBy>marcel g</cp:lastModifiedBy>
  <cp:revision>1</cp:revision>
  <dcterms:created xsi:type="dcterms:W3CDTF">2022-06-07T09:26:00Z</dcterms:created>
  <dcterms:modified xsi:type="dcterms:W3CDTF">2022-06-07T09:59:42Z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