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46845-6F55-48C5-945C-B229B8EB0AF1}" v="141" dt="2022-06-09T11:19:1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g" userId="d0b903d6cee951ce" providerId="LiveId" clId="{90646845-6F55-48C5-945C-B229B8EB0AF1}"/>
    <pc:docChg chg="undo redo custSel addSld delSld modSld sldOrd">
      <pc:chgData name="marcel g" userId="d0b903d6cee951ce" providerId="LiveId" clId="{90646845-6F55-48C5-945C-B229B8EB0AF1}" dt="2022-06-09T11:22:15.064" v="2679" actId="1076"/>
      <pc:docMkLst>
        <pc:docMk/>
      </pc:docMkLst>
      <pc:sldChg chg="modSp mod modAnim">
        <pc:chgData name="marcel g" userId="d0b903d6cee951ce" providerId="LiveId" clId="{90646845-6F55-48C5-945C-B229B8EB0AF1}" dt="2022-06-09T10:21:23.803" v="2470"/>
        <pc:sldMkLst>
          <pc:docMk/>
          <pc:sldMk cId="3220235682" sldId="279"/>
        </pc:sldMkLst>
        <pc:spChg chg="mod modVis">
          <ac:chgData name="marcel g" userId="d0b903d6cee951ce" providerId="LiveId" clId="{90646845-6F55-48C5-945C-B229B8EB0AF1}" dt="2022-06-09T10:18:46.706" v="2456" actId="14429"/>
          <ac:spMkLst>
            <pc:docMk/>
            <pc:sldMk cId="3220235682" sldId="279"/>
            <ac:spMk id="2" creationId="{89559F60-4CE1-4E2F-86EA-1B60679F1F4A}"/>
          </ac:spMkLst>
        </pc:spChg>
        <pc:spChg chg="mod modVis">
          <ac:chgData name="marcel g" userId="d0b903d6cee951ce" providerId="LiveId" clId="{90646845-6F55-48C5-945C-B229B8EB0AF1}" dt="2022-06-09T10:19:00.821" v="2465" actId="14429"/>
          <ac:spMkLst>
            <pc:docMk/>
            <pc:sldMk cId="3220235682" sldId="279"/>
            <ac:spMk id="24" creationId="{F260476B-CCA6-412B-A9C5-399C34AE6F05}"/>
          </ac:spMkLst>
        </pc:spChg>
        <pc:spChg chg="mod modVis">
          <ac:chgData name="marcel g" userId="d0b903d6cee951ce" providerId="LiveId" clId="{90646845-6F55-48C5-945C-B229B8EB0AF1}" dt="2022-06-09T10:18:53.080" v="2463" actId="14429"/>
          <ac:spMkLst>
            <pc:docMk/>
            <pc:sldMk cId="3220235682" sldId="279"/>
            <ac:spMk id="55" creationId="{0EF2A0DA-AE81-4A45-972E-646AC2870C2F}"/>
          </ac:spMkLst>
        </pc:spChg>
        <pc:picChg chg="mod modVis">
          <ac:chgData name="marcel g" userId="d0b903d6cee951ce" providerId="LiveId" clId="{90646845-6F55-48C5-945C-B229B8EB0AF1}" dt="2022-06-09T10:18:47.606" v="2458" actId="14429"/>
          <ac:picMkLst>
            <pc:docMk/>
            <pc:sldMk cId="3220235682" sldId="279"/>
            <ac:picMk id="3" creationId="{72B2D6DE-C9B5-4678-91EF-77E85F2350DA}"/>
          </ac:picMkLst>
        </pc:picChg>
        <pc:picChg chg="mod modVis">
          <ac:chgData name="marcel g" userId="d0b903d6cee951ce" providerId="LiveId" clId="{90646845-6F55-48C5-945C-B229B8EB0AF1}" dt="2022-06-09T10:18:47.159" v="2457" actId="14429"/>
          <ac:picMkLst>
            <pc:docMk/>
            <pc:sldMk cId="3220235682" sldId="279"/>
            <ac:picMk id="57" creationId="{B536FA4E-0152-4E27-91DA-0FC22D1846BB}"/>
          </ac:picMkLst>
        </pc:picChg>
      </pc:sldChg>
      <pc:sldChg chg="addSp delSp modSp new mod modAnim">
        <pc:chgData name="marcel g" userId="d0b903d6cee951ce" providerId="LiveId" clId="{90646845-6F55-48C5-945C-B229B8EB0AF1}" dt="2022-06-09T10:32:15.654" v="2524"/>
        <pc:sldMkLst>
          <pc:docMk/>
          <pc:sldMk cId="820035122" sldId="280"/>
        </pc:sldMkLst>
        <pc:spChg chg="mod">
          <ac:chgData name="marcel g" userId="d0b903d6cee951ce" providerId="LiveId" clId="{90646845-6F55-48C5-945C-B229B8EB0AF1}" dt="2022-06-08T11:02:45.161" v="391" actId="1076"/>
          <ac:spMkLst>
            <pc:docMk/>
            <pc:sldMk cId="820035122" sldId="280"/>
            <ac:spMk id="2" creationId="{60E35030-7C3A-0B68-2B09-83D0196A038F}"/>
          </ac:spMkLst>
        </pc:spChg>
        <pc:spChg chg="add del">
          <ac:chgData name="marcel g" userId="d0b903d6cee951ce" providerId="LiveId" clId="{90646845-6F55-48C5-945C-B229B8EB0AF1}" dt="2022-06-08T10:49:50.211" v="151" actId="22"/>
          <ac:spMkLst>
            <pc:docMk/>
            <pc:sldMk cId="820035122" sldId="280"/>
            <ac:spMk id="3" creationId="{2F81257B-C8D0-EA3A-C5EA-6D02BC4240F2}"/>
          </ac:spMkLst>
        </pc:spChg>
        <pc:spChg chg="add del mod">
          <ac:chgData name="marcel g" userId="d0b903d6cee951ce" providerId="LiveId" clId="{90646845-6F55-48C5-945C-B229B8EB0AF1}" dt="2022-06-08T10:50:25.854" v="158"/>
          <ac:spMkLst>
            <pc:docMk/>
            <pc:sldMk cId="820035122" sldId="280"/>
            <ac:spMk id="9" creationId="{905DFCF9-7588-1563-DA84-0197FF4A670B}"/>
          </ac:spMkLst>
        </pc:spChg>
        <pc:spChg chg="add del mod">
          <ac:chgData name="marcel g" userId="d0b903d6cee951ce" providerId="LiveId" clId="{90646845-6F55-48C5-945C-B229B8EB0AF1}" dt="2022-06-08T10:51:49.263" v="171"/>
          <ac:spMkLst>
            <pc:docMk/>
            <pc:sldMk cId="820035122" sldId="280"/>
            <ac:spMk id="11" creationId="{630A2757-EB9E-259E-035D-74065AFE859D}"/>
          </ac:spMkLst>
        </pc:spChg>
        <pc:spChg chg="add mod">
          <ac:chgData name="marcel g" userId="d0b903d6cee951ce" providerId="LiveId" clId="{90646845-6F55-48C5-945C-B229B8EB0AF1}" dt="2022-06-09T10:25:32.489" v="2489" actId="1076"/>
          <ac:spMkLst>
            <pc:docMk/>
            <pc:sldMk cId="820035122" sldId="280"/>
            <ac:spMk id="21" creationId="{A086AB58-9B91-6B18-6AFE-89B6548E304C}"/>
          </ac:spMkLst>
        </pc:spChg>
        <pc:spChg chg="add mod">
          <ac:chgData name="marcel g" userId="d0b903d6cee951ce" providerId="LiveId" clId="{90646845-6F55-48C5-945C-B229B8EB0AF1}" dt="2022-06-08T11:12:35.032" v="658" actId="1035"/>
          <ac:spMkLst>
            <pc:docMk/>
            <pc:sldMk cId="820035122" sldId="280"/>
            <ac:spMk id="22" creationId="{FAF6CC6D-1F46-9A52-8F46-AC83991ECC26}"/>
          </ac:spMkLst>
        </pc:spChg>
        <pc:picChg chg="add del mod ord">
          <ac:chgData name="marcel g" userId="d0b903d6cee951ce" providerId="LiveId" clId="{90646845-6F55-48C5-945C-B229B8EB0AF1}" dt="2022-06-08T10:49:26.769" v="150" actId="22"/>
          <ac:picMkLst>
            <pc:docMk/>
            <pc:sldMk cId="820035122" sldId="280"/>
            <ac:picMk id="5" creationId="{6693CD36-1FBA-155C-1C31-2B489FDD04D7}"/>
          </ac:picMkLst>
        </pc:picChg>
        <pc:picChg chg="add del mod ord modCrop">
          <ac:chgData name="marcel g" userId="d0b903d6cee951ce" providerId="LiveId" clId="{90646845-6F55-48C5-945C-B229B8EB0AF1}" dt="2022-06-08T10:50:17.865" v="157" actId="478"/>
          <ac:picMkLst>
            <pc:docMk/>
            <pc:sldMk cId="820035122" sldId="280"/>
            <ac:picMk id="7" creationId="{769AD294-DFFB-78ED-9230-C3BE5F60EAC2}"/>
          </ac:picMkLst>
        </pc:picChg>
        <pc:picChg chg="add mod">
          <ac:chgData name="marcel g" userId="d0b903d6cee951ce" providerId="LiveId" clId="{90646845-6F55-48C5-945C-B229B8EB0AF1}" dt="2022-06-08T10:59:19.359" v="364" actId="14100"/>
          <ac:picMkLst>
            <pc:docMk/>
            <pc:sldMk cId="820035122" sldId="280"/>
            <ac:picMk id="10" creationId="{C8CF0145-5E2F-6A0A-D6CF-79BCA0DFE77E}"/>
          </ac:picMkLst>
        </pc:picChg>
        <pc:picChg chg="add mod modVis">
          <ac:chgData name="marcel g" userId="d0b903d6cee951ce" providerId="LiveId" clId="{90646845-6F55-48C5-945C-B229B8EB0AF1}" dt="2022-06-09T10:25:32.489" v="2489" actId="1076"/>
          <ac:picMkLst>
            <pc:docMk/>
            <pc:sldMk cId="820035122" sldId="280"/>
            <ac:picMk id="13" creationId="{B873968B-7903-FE78-9B83-DF7A3C63A112}"/>
          </ac:picMkLst>
        </pc:picChg>
        <pc:picChg chg="add mod">
          <ac:chgData name="marcel g" userId="d0b903d6cee951ce" providerId="LiveId" clId="{90646845-6F55-48C5-945C-B229B8EB0AF1}" dt="2022-06-09T10:28:33.448" v="2513" actId="1076"/>
          <ac:picMkLst>
            <pc:docMk/>
            <pc:sldMk cId="820035122" sldId="280"/>
            <ac:picMk id="15" creationId="{4866C274-116A-A55F-BD09-79424BCE97D2}"/>
          </ac:picMkLst>
        </pc:picChg>
        <pc:cxnChg chg="add mod">
          <ac:chgData name="marcel g" userId="d0b903d6cee951ce" providerId="LiveId" clId="{90646845-6F55-48C5-945C-B229B8EB0AF1}" dt="2022-06-09T10:25:32.489" v="2489" actId="1076"/>
          <ac:cxnSpMkLst>
            <pc:docMk/>
            <pc:sldMk cId="820035122" sldId="280"/>
            <ac:cxnSpMk id="17" creationId="{3DE7CB65-7B69-4924-AE34-F6564174280A}"/>
          </ac:cxnSpMkLst>
        </pc:cxnChg>
        <pc:cxnChg chg="add mod">
          <ac:chgData name="marcel g" userId="d0b903d6cee951ce" providerId="LiveId" clId="{90646845-6F55-48C5-945C-B229B8EB0AF1}" dt="2022-06-08T10:57:53.284" v="337" actId="1076"/>
          <ac:cxnSpMkLst>
            <pc:docMk/>
            <pc:sldMk cId="820035122" sldId="280"/>
            <ac:cxnSpMk id="20" creationId="{1EED7C55-ED67-B28C-C785-197DA5BF60F0}"/>
          </ac:cxnSpMkLst>
        </pc:cxnChg>
        <pc:cxnChg chg="add mod">
          <ac:chgData name="marcel g" userId="d0b903d6cee951ce" providerId="LiveId" clId="{90646845-6F55-48C5-945C-B229B8EB0AF1}" dt="2022-06-09T10:25:32.489" v="2489" actId="1076"/>
          <ac:cxnSpMkLst>
            <pc:docMk/>
            <pc:sldMk cId="820035122" sldId="280"/>
            <ac:cxnSpMk id="23" creationId="{162A7A16-D692-B62F-3680-E4ABC5A1269B}"/>
          </ac:cxnSpMkLst>
        </pc:cxnChg>
        <pc:cxnChg chg="add del mod">
          <ac:chgData name="marcel g" userId="d0b903d6cee951ce" providerId="LiveId" clId="{90646845-6F55-48C5-945C-B229B8EB0AF1}" dt="2022-06-09T10:25:48.778" v="2493" actId="478"/>
          <ac:cxnSpMkLst>
            <pc:docMk/>
            <pc:sldMk cId="820035122" sldId="280"/>
            <ac:cxnSpMk id="26" creationId="{87DAB031-C533-BFA4-3005-6F6F5C5B5091}"/>
          </ac:cxnSpMkLst>
        </pc:cxnChg>
      </pc:sldChg>
      <pc:sldChg chg="addSp delSp modSp new mod modAnim">
        <pc:chgData name="marcel g" userId="d0b903d6cee951ce" providerId="LiveId" clId="{90646845-6F55-48C5-945C-B229B8EB0AF1}" dt="2022-06-09T10:34:30.701" v="2547"/>
        <pc:sldMkLst>
          <pc:docMk/>
          <pc:sldMk cId="1687416726" sldId="281"/>
        </pc:sldMkLst>
        <pc:spChg chg="mod">
          <ac:chgData name="marcel g" userId="d0b903d6cee951ce" providerId="LiveId" clId="{90646845-6F55-48C5-945C-B229B8EB0AF1}" dt="2022-06-09T08:35:43.597" v="1335" actId="1076"/>
          <ac:spMkLst>
            <pc:docMk/>
            <pc:sldMk cId="1687416726" sldId="281"/>
            <ac:spMk id="2" creationId="{E781FDFF-8361-F091-59FE-AF5408A58D52}"/>
          </ac:spMkLst>
        </pc:spChg>
        <pc:spChg chg="del">
          <ac:chgData name="marcel g" userId="d0b903d6cee951ce" providerId="LiveId" clId="{90646845-6F55-48C5-945C-B229B8EB0AF1}" dt="2022-06-08T11:03:32.688" v="394" actId="22"/>
          <ac:spMkLst>
            <pc:docMk/>
            <pc:sldMk cId="1687416726" sldId="281"/>
            <ac:spMk id="3" creationId="{AAF880B1-B7B8-9517-CFBF-16B9FB38DA6E}"/>
          </ac:spMkLst>
        </pc:spChg>
        <pc:spChg chg="add mod">
          <ac:chgData name="marcel g" userId="d0b903d6cee951ce" providerId="LiveId" clId="{90646845-6F55-48C5-945C-B229B8EB0AF1}" dt="2022-06-09T10:33:35.631" v="2544" actId="1076"/>
          <ac:spMkLst>
            <pc:docMk/>
            <pc:sldMk cId="1687416726" sldId="281"/>
            <ac:spMk id="13" creationId="{84351C3F-1905-9B8B-2111-030BCD99D1D7}"/>
          </ac:spMkLst>
        </pc:spChg>
        <pc:spChg chg="add mod">
          <ac:chgData name="marcel g" userId="d0b903d6cee951ce" providerId="LiveId" clId="{90646845-6F55-48C5-945C-B229B8EB0AF1}" dt="2022-06-09T10:33:19.759" v="2537" actId="1076"/>
          <ac:spMkLst>
            <pc:docMk/>
            <pc:sldMk cId="1687416726" sldId="281"/>
            <ac:spMk id="14" creationId="{E4E47223-D366-74E2-3DC2-1E9A9252A8C2}"/>
          </ac:spMkLst>
        </pc:spChg>
        <pc:picChg chg="add mod ord">
          <ac:chgData name="marcel g" userId="d0b903d6cee951ce" providerId="LiveId" clId="{90646845-6F55-48C5-945C-B229B8EB0AF1}" dt="2022-06-09T10:33:28.446" v="2541" actId="1076"/>
          <ac:picMkLst>
            <pc:docMk/>
            <pc:sldMk cId="1687416726" sldId="281"/>
            <ac:picMk id="5" creationId="{99E606B7-FCEE-A08E-2596-1E5F917221D7}"/>
          </ac:picMkLst>
        </pc:picChg>
        <pc:picChg chg="add mod">
          <ac:chgData name="marcel g" userId="d0b903d6cee951ce" providerId="LiveId" clId="{90646845-6F55-48C5-945C-B229B8EB0AF1}" dt="2022-06-09T10:33:23.047" v="2538" actId="1076"/>
          <ac:picMkLst>
            <pc:docMk/>
            <pc:sldMk cId="1687416726" sldId="281"/>
            <ac:picMk id="7" creationId="{C4733EC5-AE32-153C-8D0C-E83B1457046B}"/>
          </ac:picMkLst>
        </pc:picChg>
        <pc:picChg chg="add del mod modCrop">
          <ac:chgData name="marcel g" userId="d0b903d6cee951ce" providerId="LiveId" clId="{90646845-6F55-48C5-945C-B229B8EB0AF1}" dt="2022-06-09T08:35:36.941" v="1334" actId="1076"/>
          <ac:picMkLst>
            <pc:docMk/>
            <pc:sldMk cId="1687416726" sldId="281"/>
            <ac:picMk id="9" creationId="{91DE3CCD-61AF-1025-531E-9E74AC627AAF}"/>
          </ac:picMkLst>
        </pc:picChg>
        <pc:cxnChg chg="add mod">
          <ac:chgData name="marcel g" userId="d0b903d6cee951ce" providerId="LiveId" clId="{90646845-6F55-48C5-945C-B229B8EB0AF1}" dt="2022-06-09T10:33:33.235" v="2543" actId="1076"/>
          <ac:cxnSpMkLst>
            <pc:docMk/>
            <pc:sldMk cId="1687416726" sldId="281"/>
            <ac:cxnSpMk id="10" creationId="{B9ED3DD3-C44C-E041-1912-4EDED970E79E}"/>
          </ac:cxnSpMkLst>
        </pc:cxnChg>
        <pc:cxnChg chg="add mod">
          <ac:chgData name="marcel g" userId="d0b903d6cee951ce" providerId="LiveId" clId="{90646845-6F55-48C5-945C-B229B8EB0AF1}" dt="2022-06-09T10:33:24.542" v="2539" actId="1076"/>
          <ac:cxnSpMkLst>
            <pc:docMk/>
            <pc:sldMk cId="1687416726" sldId="281"/>
            <ac:cxnSpMk id="12" creationId="{827B7415-B49F-3A97-49C0-0D2BDE704B93}"/>
          </ac:cxnSpMkLst>
        </pc:cxnChg>
        <pc:cxnChg chg="add mod">
          <ac:chgData name="marcel g" userId="d0b903d6cee951ce" providerId="LiveId" clId="{90646845-6F55-48C5-945C-B229B8EB0AF1}" dt="2022-06-09T10:33:30.018" v="2542" actId="1076"/>
          <ac:cxnSpMkLst>
            <pc:docMk/>
            <pc:sldMk cId="1687416726" sldId="281"/>
            <ac:cxnSpMk id="15" creationId="{7F1387CC-5A61-385B-40DC-DDA3542EA323}"/>
          </ac:cxnSpMkLst>
        </pc:cxnChg>
        <pc:cxnChg chg="add mod">
          <ac:chgData name="marcel g" userId="d0b903d6cee951ce" providerId="LiveId" clId="{90646845-6F55-48C5-945C-B229B8EB0AF1}" dt="2022-06-09T10:33:26.319" v="2540" actId="1076"/>
          <ac:cxnSpMkLst>
            <pc:docMk/>
            <pc:sldMk cId="1687416726" sldId="281"/>
            <ac:cxnSpMk id="18" creationId="{27B01B32-558C-2246-587C-F20C2452B60D}"/>
          </ac:cxnSpMkLst>
        </pc:cxnChg>
      </pc:sldChg>
      <pc:sldChg chg="addSp delSp modSp add mod ord modAnim">
        <pc:chgData name="marcel g" userId="d0b903d6cee951ce" providerId="LiveId" clId="{90646845-6F55-48C5-945C-B229B8EB0AF1}" dt="2022-06-09T10:47:10.647" v="2559"/>
        <pc:sldMkLst>
          <pc:docMk/>
          <pc:sldMk cId="590625891" sldId="282"/>
        </pc:sldMkLst>
        <pc:spChg chg="mod">
          <ac:chgData name="marcel g" userId="d0b903d6cee951ce" providerId="LiveId" clId="{90646845-6F55-48C5-945C-B229B8EB0AF1}" dt="2022-06-09T09:22:00.460" v="2031" actId="1076"/>
          <ac:spMkLst>
            <pc:docMk/>
            <pc:sldMk cId="590625891" sldId="282"/>
            <ac:spMk id="2" creationId="{60E35030-7C3A-0B68-2B09-83D0196A038F}"/>
          </ac:spMkLst>
        </pc:spChg>
        <pc:spChg chg="add del mod">
          <ac:chgData name="marcel g" userId="d0b903d6cee951ce" providerId="LiveId" clId="{90646845-6F55-48C5-945C-B229B8EB0AF1}" dt="2022-06-08T11:15:28.517" v="672" actId="478"/>
          <ac:spMkLst>
            <pc:docMk/>
            <pc:sldMk cId="590625891" sldId="282"/>
            <ac:spMk id="6" creationId="{9BAE510D-DFF0-2663-59AF-4DC048295D16}"/>
          </ac:spMkLst>
        </pc:spChg>
        <pc:spChg chg="mod">
          <ac:chgData name="marcel g" userId="d0b903d6cee951ce" providerId="LiveId" clId="{90646845-6F55-48C5-945C-B229B8EB0AF1}" dt="2022-06-09T09:22:29.918" v="2037" actId="1076"/>
          <ac:spMkLst>
            <pc:docMk/>
            <pc:sldMk cId="590625891" sldId="282"/>
            <ac:spMk id="21" creationId="{A086AB58-9B91-6B18-6AFE-89B6548E304C}"/>
          </ac:spMkLst>
        </pc:spChg>
        <pc:spChg chg="mod">
          <ac:chgData name="marcel g" userId="d0b903d6cee951ce" providerId="LiveId" clId="{90646845-6F55-48C5-945C-B229B8EB0AF1}" dt="2022-06-09T09:22:41.060" v="2057" actId="1036"/>
          <ac:spMkLst>
            <pc:docMk/>
            <pc:sldMk cId="590625891" sldId="282"/>
            <ac:spMk id="22" creationId="{FAF6CC6D-1F46-9A52-8F46-AC83991ECC26}"/>
          </ac:spMkLst>
        </pc:spChg>
        <pc:picChg chg="add del mod">
          <ac:chgData name="marcel g" userId="d0b903d6cee951ce" providerId="LiveId" clId="{90646845-6F55-48C5-945C-B229B8EB0AF1}" dt="2022-06-09T10:38:06.457" v="2549" actId="1076"/>
          <ac:picMkLst>
            <pc:docMk/>
            <pc:sldMk cId="590625891" sldId="282"/>
            <ac:picMk id="4" creationId="{6C1D791A-4618-275A-77FA-4A98710EF899}"/>
          </ac:picMkLst>
        </pc:picChg>
        <pc:picChg chg="add mod modCrop">
          <ac:chgData name="marcel g" userId="d0b903d6cee951ce" providerId="LiveId" clId="{90646845-6F55-48C5-945C-B229B8EB0AF1}" dt="2022-06-09T09:22:49.746" v="2059" actId="1076"/>
          <ac:picMkLst>
            <pc:docMk/>
            <pc:sldMk cId="590625891" sldId="282"/>
            <ac:picMk id="8" creationId="{6AD81E30-270C-814D-DC1F-AA2BD713ABF8}"/>
          </ac:picMkLst>
        </pc:picChg>
        <pc:picChg chg="del">
          <ac:chgData name="marcel g" userId="d0b903d6cee951ce" providerId="LiveId" clId="{90646845-6F55-48C5-945C-B229B8EB0AF1}" dt="2022-06-08T11:15:24.233" v="671" actId="478"/>
          <ac:picMkLst>
            <pc:docMk/>
            <pc:sldMk cId="590625891" sldId="282"/>
            <ac:picMk id="10" creationId="{C8CF0145-5E2F-6A0A-D6CF-79BCA0DFE77E}"/>
          </ac:picMkLst>
        </pc:picChg>
        <pc:picChg chg="add mod">
          <ac:chgData name="marcel g" userId="d0b903d6cee951ce" providerId="LiveId" clId="{90646845-6F55-48C5-945C-B229B8EB0AF1}" dt="2022-06-09T09:21:52.174" v="2030" actId="1076"/>
          <ac:picMkLst>
            <pc:docMk/>
            <pc:sldMk cId="590625891" sldId="282"/>
            <ac:picMk id="11" creationId="{38CF82B3-A764-87A6-1B96-8492BACEF1C0}"/>
          </ac:picMkLst>
        </pc:picChg>
        <pc:picChg chg="del">
          <ac:chgData name="marcel g" userId="d0b903d6cee951ce" providerId="LiveId" clId="{90646845-6F55-48C5-945C-B229B8EB0AF1}" dt="2022-06-08T11:15:21.921" v="670" actId="478"/>
          <ac:picMkLst>
            <pc:docMk/>
            <pc:sldMk cId="590625891" sldId="282"/>
            <ac:picMk id="13" creationId="{B873968B-7903-FE78-9B83-DF7A3C63A112}"/>
          </ac:picMkLst>
        </pc:picChg>
        <pc:picChg chg="del">
          <ac:chgData name="marcel g" userId="d0b903d6cee951ce" providerId="LiveId" clId="{90646845-6F55-48C5-945C-B229B8EB0AF1}" dt="2022-06-08T11:17:03.876" v="689" actId="478"/>
          <ac:picMkLst>
            <pc:docMk/>
            <pc:sldMk cId="590625891" sldId="282"/>
            <ac:picMk id="15" creationId="{4866C274-116A-A55F-BD09-79424BCE97D2}"/>
          </ac:picMkLst>
        </pc:picChg>
        <pc:cxnChg chg="mod">
          <ac:chgData name="marcel g" userId="d0b903d6cee951ce" providerId="LiveId" clId="{90646845-6F55-48C5-945C-B229B8EB0AF1}" dt="2022-06-09T09:22:29.918" v="2037" actId="1076"/>
          <ac:cxnSpMkLst>
            <pc:docMk/>
            <pc:sldMk cId="590625891" sldId="282"/>
            <ac:cxnSpMk id="17" creationId="{3DE7CB65-7B69-4924-AE34-F6564174280A}"/>
          </ac:cxnSpMkLst>
        </pc:cxnChg>
        <pc:cxnChg chg="mod">
          <ac:chgData name="marcel g" userId="d0b903d6cee951ce" providerId="LiveId" clId="{90646845-6F55-48C5-945C-B229B8EB0AF1}" dt="2022-06-09T09:22:46.500" v="2058" actId="1076"/>
          <ac:cxnSpMkLst>
            <pc:docMk/>
            <pc:sldMk cId="590625891" sldId="282"/>
            <ac:cxnSpMk id="20" creationId="{1EED7C55-ED67-B28C-C785-197DA5BF60F0}"/>
          </ac:cxnSpMkLst>
        </pc:cxnChg>
        <pc:cxnChg chg="mod">
          <ac:chgData name="marcel g" userId="d0b903d6cee951ce" providerId="LiveId" clId="{90646845-6F55-48C5-945C-B229B8EB0AF1}" dt="2022-06-09T09:22:33.950" v="2042" actId="1035"/>
          <ac:cxnSpMkLst>
            <pc:docMk/>
            <pc:sldMk cId="590625891" sldId="282"/>
            <ac:cxnSpMk id="23" creationId="{162A7A16-D692-B62F-3680-E4ABC5A1269B}"/>
          </ac:cxnSpMkLst>
        </pc:cxnChg>
        <pc:cxnChg chg="mod">
          <ac:chgData name="marcel g" userId="d0b903d6cee951ce" providerId="LiveId" clId="{90646845-6F55-48C5-945C-B229B8EB0AF1}" dt="2022-06-09T09:22:51.528" v="2060" actId="1076"/>
          <ac:cxnSpMkLst>
            <pc:docMk/>
            <pc:sldMk cId="590625891" sldId="282"/>
            <ac:cxnSpMk id="26" creationId="{87DAB031-C533-BFA4-3005-6F6F5C5B5091}"/>
          </ac:cxnSpMkLst>
        </pc:cxnChg>
      </pc:sldChg>
      <pc:sldChg chg="addSp delSp modSp add mod ord modAnim">
        <pc:chgData name="marcel g" userId="d0b903d6cee951ce" providerId="LiveId" clId="{90646845-6F55-48C5-945C-B229B8EB0AF1}" dt="2022-06-09T11:01:27.550" v="2594"/>
        <pc:sldMkLst>
          <pc:docMk/>
          <pc:sldMk cId="336742044" sldId="283"/>
        </pc:sldMkLst>
        <pc:spChg chg="mod">
          <ac:chgData name="marcel g" userId="d0b903d6cee951ce" providerId="LiveId" clId="{90646845-6F55-48C5-945C-B229B8EB0AF1}" dt="2022-06-08T11:56:24.585" v="997" actId="1076"/>
          <ac:spMkLst>
            <pc:docMk/>
            <pc:sldMk cId="336742044" sldId="283"/>
            <ac:spMk id="2" creationId="{E781FDFF-8361-F091-59FE-AF5408A58D52}"/>
          </ac:spMkLst>
        </pc:spChg>
        <pc:spChg chg="add del mod">
          <ac:chgData name="marcel g" userId="d0b903d6cee951ce" providerId="LiveId" clId="{90646845-6F55-48C5-945C-B229B8EB0AF1}" dt="2022-06-08T11:56:11.102" v="972" actId="478"/>
          <ac:spMkLst>
            <pc:docMk/>
            <pc:sldMk cId="336742044" sldId="283"/>
            <ac:spMk id="4" creationId="{7D6A7A5D-F1C5-FAF3-197C-F86E72E92E7F}"/>
          </ac:spMkLst>
        </pc:spChg>
        <pc:spChg chg="del">
          <ac:chgData name="marcel g" userId="d0b903d6cee951ce" providerId="LiveId" clId="{90646845-6F55-48C5-945C-B229B8EB0AF1}" dt="2022-06-08T11:56:12.304" v="973" actId="478"/>
          <ac:spMkLst>
            <pc:docMk/>
            <pc:sldMk cId="336742044" sldId="283"/>
            <ac:spMk id="13" creationId="{84351C3F-1905-9B8B-2111-030BCD99D1D7}"/>
          </ac:spMkLst>
        </pc:spChg>
        <pc:spChg chg="del">
          <ac:chgData name="marcel g" userId="d0b903d6cee951ce" providerId="LiveId" clId="{90646845-6F55-48C5-945C-B229B8EB0AF1}" dt="2022-06-08T11:56:12.304" v="973" actId="478"/>
          <ac:spMkLst>
            <pc:docMk/>
            <pc:sldMk cId="336742044" sldId="283"/>
            <ac:spMk id="14" creationId="{E4E47223-D366-74E2-3DC2-1E9A9252A8C2}"/>
          </ac:spMkLst>
        </pc:spChg>
        <pc:spChg chg="add del mod">
          <ac:chgData name="marcel g" userId="d0b903d6cee951ce" providerId="LiveId" clId="{90646845-6F55-48C5-945C-B229B8EB0AF1}" dt="2022-06-08T11:58:02.077" v="1014"/>
          <ac:spMkLst>
            <pc:docMk/>
            <pc:sldMk cId="336742044" sldId="283"/>
            <ac:spMk id="21" creationId="{D13DA09A-24D8-F6AF-9D40-B8FACB16F0A1}"/>
          </ac:spMkLst>
        </pc:spChg>
        <pc:spChg chg="add mod">
          <ac:chgData name="marcel g" userId="d0b903d6cee951ce" providerId="LiveId" clId="{90646845-6F55-48C5-945C-B229B8EB0AF1}" dt="2022-06-09T10:47:58.605" v="2563" actId="1076"/>
          <ac:spMkLst>
            <pc:docMk/>
            <pc:sldMk cId="336742044" sldId="283"/>
            <ac:spMk id="32" creationId="{548B025D-D7CE-6615-DE9C-9A5202AD5D1B}"/>
          </ac:spMkLst>
        </pc:spChg>
        <pc:spChg chg="add mod">
          <ac:chgData name="marcel g" userId="d0b903d6cee951ce" providerId="LiveId" clId="{90646845-6F55-48C5-945C-B229B8EB0AF1}" dt="2022-06-08T12:05:30.447" v="1261" actId="1076"/>
          <ac:spMkLst>
            <pc:docMk/>
            <pc:sldMk cId="336742044" sldId="283"/>
            <ac:spMk id="34" creationId="{A881CCD5-370A-F1B7-3861-5CFA64B73870}"/>
          </ac:spMkLst>
        </pc:spChg>
        <pc:picChg chg="del">
          <ac:chgData name="marcel g" userId="d0b903d6cee951ce" providerId="LiveId" clId="{90646845-6F55-48C5-945C-B229B8EB0AF1}" dt="2022-06-08T11:56:04.299" v="971" actId="478"/>
          <ac:picMkLst>
            <pc:docMk/>
            <pc:sldMk cId="336742044" sldId="283"/>
            <ac:picMk id="5" creationId="{99E606B7-FCEE-A08E-2596-1E5F917221D7}"/>
          </ac:picMkLst>
        </pc:picChg>
        <pc:picChg chg="del">
          <ac:chgData name="marcel g" userId="d0b903d6cee951ce" providerId="LiveId" clId="{90646845-6F55-48C5-945C-B229B8EB0AF1}" dt="2022-06-08T11:56:12.304" v="973" actId="478"/>
          <ac:picMkLst>
            <pc:docMk/>
            <pc:sldMk cId="336742044" sldId="283"/>
            <ac:picMk id="7" creationId="{C4733EC5-AE32-153C-8D0C-E83B1457046B}"/>
          </ac:picMkLst>
        </pc:picChg>
        <pc:picChg chg="add del mod">
          <ac:chgData name="marcel g" userId="d0b903d6cee951ce" providerId="LiveId" clId="{90646845-6F55-48C5-945C-B229B8EB0AF1}" dt="2022-06-08T11:57:01.349" v="999" actId="478"/>
          <ac:picMkLst>
            <pc:docMk/>
            <pc:sldMk cId="336742044" sldId="283"/>
            <ac:picMk id="8" creationId="{1A1B173E-0DBE-A01E-12E3-00D46EA4FDC1}"/>
          </ac:picMkLst>
        </pc:picChg>
        <pc:picChg chg="del">
          <ac:chgData name="marcel g" userId="d0b903d6cee951ce" providerId="LiveId" clId="{90646845-6F55-48C5-945C-B229B8EB0AF1}" dt="2022-06-08T11:56:03.852" v="970" actId="478"/>
          <ac:picMkLst>
            <pc:docMk/>
            <pc:sldMk cId="336742044" sldId="283"/>
            <ac:picMk id="9" creationId="{91DE3CCD-61AF-1025-531E-9E74AC627AAF}"/>
          </ac:picMkLst>
        </pc:picChg>
        <pc:picChg chg="add del mod modCrop">
          <ac:chgData name="marcel g" userId="d0b903d6cee951ce" providerId="LiveId" clId="{90646845-6F55-48C5-945C-B229B8EB0AF1}" dt="2022-06-08T11:57:17.965" v="1004" actId="478"/>
          <ac:picMkLst>
            <pc:docMk/>
            <pc:sldMk cId="336742044" sldId="283"/>
            <ac:picMk id="16" creationId="{58EC2730-BCBD-D1E3-CF86-8E70ADC99BC9}"/>
          </ac:picMkLst>
        </pc:picChg>
        <pc:picChg chg="add mod modCrop">
          <ac:chgData name="marcel g" userId="d0b903d6cee951ce" providerId="LiveId" clId="{90646845-6F55-48C5-945C-B229B8EB0AF1}" dt="2022-06-08T12:03:43.471" v="1229" actId="14100"/>
          <ac:picMkLst>
            <pc:docMk/>
            <pc:sldMk cId="336742044" sldId="283"/>
            <ac:picMk id="19" creationId="{6B2D6819-9B41-4820-CD0F-6A0122E4AB11}"/>
          </ac:picMkLst>
        </pc:picChg>
        <pc:picChg chg="add mod">
          <ac:chgData name="marcel g" userId="d0b903d6cee951ce" providerId="LiveId" clId="{90646845-6F55-48C5-945C-B229B8EB0AF1}" dt="2022-06-09T10:47:52.690" v="2562" actId="1076"/>
          <ac:picMkLst>
            <pc:docMk/>
            <pc:sldMk cId="336742044" sldId="283"/>
            <ac:picMk id="24" creationId="{F69C50D7-23D8-CA00-27C6-2BDA11A64E97}"/>
          </ac:picMkLst>
        </pc:picChg>
        <pc:picChg chg="add mod">
          <ac:chgData name="marcel g" userId="d0b903d6cee951ce" providerId="LiveId" clId="{90646845-6F55-48C5-945C-B229B8EB0AF1}" dt="2022-06-09T10:47:52.690" v="2562" actId="1076"/>
          <ac:picMkLst>
            <pc:docMk/>
            <pc:sldMk cId="336742044" sldId="283"/>
            <ac:picMk id="26" creationId="{5FFE94AC-5166-E3E5-6DCC-79E76FD4CF16}"/>
          </ac:picMkLst>
        </pc:picChg>
        <pc:picChg chg="add mod">
          <ac:chgData name="marcel g" userId="d0b903d6cee951ce" providerId="LiveId" clId="{90646845-6F55-48C5-945C-B229B8EB0AF1}" dt="2022-06-08T12:06:04.446" v="1270" actId="1038"/>
          <ac:picMkLst>
            <pc:docMk/>
            <pc:sldMk cId="336742044" sldId="283"/>
            <ac:picMk id="30" creationId="{F039E467-E806-61C5-1D86-E82BA1936EED}"/>
          </ac:picMkLst>
        </pc:pic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0" creationId="{B9ED3DD3-C44C-E041-1912-4EDED970E79E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2" creationId="{827B7415-B49F-3A97-49C0-0D2BDE704B93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5" creationId="{7F1387CC-5A61-385B-40DC-DDA3542EA323}"/>
          </ac:cxnSpMkLst>
        </pc:cxnChg>
        <pc:cxnChg chg="del">
          <ac:chgData name="marcel g" userId="d0b903d6cee951ce" providerId="LiveId" clId="{90646845-6F55-48C5-945C-B229B8EB0AF1}" dt="2022-06-08T11:56:12.304" v="973" actId="478"/>
          <ac:cxnSpMkLst>
            <pc:docMk/>
            <pc:sldMk cId="336742044" sldId="283"/>
            <ac:cxnSpMk id="18" creationId="{27B01B32-558C-2246-587C-F20C2452B60D}"/>
          </ac:cxnSpMkLst>
        </pc:cxnChg>
        <pc:cxnChg chg="add mod">
          <ac:chgData name="marcel g" userId="d0b903d6cee951ce" providerId="LiveId" clId="{90646845-6F55-48C5-945C-B229B8EB0AF1}" dt="2022-06-09T10:48:16.306" v="2582" actId="1036"/>
          <ac:cxnSpMkLst>
            <pc:docMk/>
            <pc:sldMk cId="336742044" sldId="283"/>
            <ac:cxnSpMk id="20" creationId="{D1610096-779A-4CA4-53DD-CF20E9FA4976}"/>
          </ac:cxnSpMkLst>
        </pc:cxnChg>
        <pc:cxnChg chg="add mod">
          <ac:chgData name="marcel g" userId="d0b903d6cee951ce" providerId="LiveId" clId="{90646845-6F55-48C5-945C-B229B8EB0AF1}" dt="2022-06-09T10:48:12.521" v="2581" actId="1036"/>
          <ac:cxnSpMkLst>
            <pc:docMk/>
            <pc:sldMk cId="336742044" sldId="283"/>
            <ac:cxnSpMk id="22" creationId="{C1DCC772-1F05-0E32-CE36-BDCAFA8879D1}"/>
          </ac:cxnSpMkLst>
        </pc:cxnChg>
        <pc:cxnChg chg="add mod">
          <ac:chgData name="marcel g" userId="d0b903d6cee951ce" providerId="LiveId" clId="{90646845-6F55-48C5-945C-B229B8EB0AF1}" dt="2022-06-09T10:48:05.187" v="2573" actId="1038"/>
          <ac:cxnSpMkLst>
            <pc:docMk/>
            <pc:sldMk cId="336742044" sldId="283"/>
            <ac:cxnSpMk id="27" creationId="{80AC026C-27C8-E1BF-8C8B-16A3165537FE}"/>
          </ac:cxnSpMkLst>
        </pc:cxnChg>
        <pc:cxnChg chg="add mod">
          <ac:chgData name="marcel g" userId="d0b903d6cee951ce" providerId="LiveId" clId="{90646845-6F55-48C5-945C-B229B8EB0AF1}" dt="2022-06-09T10:48:36.620" v="2588" actId="14100"/>
          <ac:cxnSpMkLst>
            <pc:docMk/>
            <pc:sldMk cId="336742044" sldId="283"/>
            <ac:cxnSpMk id="31" creationId="{7A0C1BED-5A29-437D-06E7-260E2A7B3076}"/>
          </ac:cxnSpMkLst>
        </pc:cxnChg>
        <pc:cxnChg chg="add mod">
          <ac:chgData name="marcel g" userId="d0b903d6cee951ce" providerId="LiveId" clId="{90646845-6F55-48C5-945C-B229B8EB0AF1}" dt="2022-06-09T10:48:02.624" v="2570" actId="1038"/>
          <ac:cxnSpMkLst>
            <pc:docMk/>
            <pc:sldMk cId="336742044" sldId="283"/>
            <ac:cxnSpMk id="33" creationId="{91B3CDDE-A042-DC10-E0B8-31ABE5D9978F}"/>
          </ac:cxnSpMkLst>
        </pc:cxnChg>
      </pc:sldChg>
      <pc:sldChg chg="addSp delSp modSp new mod modAnim">
        <pc:chgData name="marcel g" userId="d0b903d6cee951ce" providerId="LiveId" clId="{90646845-6F55-48C5-945C-B229B8EB0AF1}" dt="2022-06-09T11:22:15.064" v="2679" actId="1076"/>
        <pc:sldMkLst>
          <pc:docMk/>
          <pc:sldMk cId="1473930159" sldId="284"/>
        </pc:sldMkLst>
        <pc:spChg chg="mod">
          <ac:chgData name="marcel g" userId="d0b903d6cee951ce" providerId="LiveId" clId="{90646845-6F55-48C5-945C-B229B8EB0AF1}" dt="2022-06-09T11:03:45.040" v="2599" actId="1076"/>
          <ac:spMkLst>
            <pc:docMk/>
            <pc:sldMk cId="1473930159" sldId="284"/>
            <ac:spMk id="2" creationId="{396DCC35-DCFE-3744-90A9-2D9A0D9545CB}"/>
          </ac:spMkLst>
        </pc:spChg>
        <pc:spChg chg="del">
          <ac:chgData name="marcel g" userId="d0b903d6cee951ce" providerId="LiveId" clId="{90646845-6F55-48C5-945C-B229B8EB0AF1}" dt="2022-06-09T08:40:07.688" v="1420" actId="22"/>
          <ac:spMkLst>
            <pc:docMk/>
            <pc:sldMk cId="1473930159" sldId="284"/>
            <ac:spMk id="3" creationId="{85A827FF-1CC2-1FC8-1AD8-CF4C570D8CAF}"/>
          </ac:spMkLst>
        </pc:spChg>
        <pc:spChg chg="add del mod">
          <ac:chgData name="marcel g" userId="d0b903d6cee951ce" providerId="LiveId" clId="{90646845-6F55-48C5-945C-B229B8EB0AF1}" dt="2022-06-09T08:44:52.435" v="1440" actId="478"/>
          <ac:spMkLst>
            <pc:docMk/>
            <pc:sldMk cId="1473930159" sldId="284"/>
            <ac:spMk id="9" creationId="{22776E23-7C45-B8EE-53DC-D3616A7B2DD6}"/>
          </ac:spMkLst>
        </pc:spChg>
        <pc:picChg chg="add del mod ord modCrop">
          <ac:chgData name="marcel g" userId="d0b903d6cee951ce" providerId="LiveId" clId="{90646845-6F55-48C5-945C-B229B8EB0AF1}" dt="2022-06-09T08:44:44.470" v="1437" actId="478"/>
          <ac:picMkLst>
            <pc:docMk/>
            <pc:sldMk cId="1473930159" sldId="284"/>
            <ac:picMk id="5" creationId="{214557D4-D74F-C4CE-188E-1F5A6F3771BF}"/>
          </ac:picMkLst>
        </pc:picChg>
        <pc:picChg chg="add del mod modCrop">
          <ac:chgData name="marcel g" userId="d0b903d6cee951ce" providerId="LiveId" clId="{90646845-6F55-48C5-945C-B229B8EB0AF1}" dt="2022-06-09T08:45:05.933" v="1441" actId="478"/>
          <ac:picMkLst>
            <pc:docMk/>
            <pc:sldMk cId="1473930159" sldId="284"/>
            <ac:picMk id="7" creationId="{FC97F453-CF66-4B1B-0B53-FCA8DA9CD69F}"/>
          </ac:picMkLst>
        </pc:picChg>
        <pc:picChg chg="add mod modCrop">
          <ac:chgData name="marcel g" userId="d0b903d6cee951ce" providerId="LiveId" clId="{90646845-6F55-48C5-945C-B229B8EB0AF1}" dt="2022-06-09T11:22:00.574" v="2676" actId="1076"/>
          <ac:picMkLst>
            <pc:docMk/>
            <pc:sldMk cId="1473930159" sldId="284"/>
            <ac:picMk id="11" creationId="{D6471C24-9537-7433-A3E5-5D7EC0FC1661}"/>
          </ac:picMkLst>
        </pc:picChg>
        <pc:picChg chg="add mod modCrop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13" creationId="{0428FF9D-A59B-C295-6C44-70B0798C663F}"/>
          </ac:picMkLst>
        </pc:picChg>
        <pc:picChg chg="add del mod">
          <ac:chgData name="marcel g" userId="d0b903d6cee951ce" providerId="LiveId" clId="{90646845-6F55-48C5-945C-B229B8EB0AF1}" dt="2022-06-09T08:52:18.584" v="1493" actId="478"/>
          <ac:picMkLst>
            <pc:docMk/>
            <pc:sldMk cId="1473930159" sldId="284"/>
            <ac:picMk id="15" creationId="{A1B416E1-D146-8F4D-25F0-6B05B64DE8F8}"/>
          </ac:picMkLst>
        </pc:picChg>
        <pc:picChg chg="add del mod">
          <ac:chgData name="marcel g" userId="d0b903d6cee951ce" providerId="LiveId" clId="{90646845-6F55-48C5-945C-B229B8EB0AF1}" dt="2022-06-09T08:52:16.469" v="1492" actId="478"/>
          <ac:picMkLst>
            <pc:docMk/>
            <pc:sldMk cId="1473930159" sldId="284"/>
            <ac:picMk id="27" creationId="{6A7191DC-49F8-A440-B858-7596E5DB3EDA}"/>
          </ac:picMkLst>
        </pc:picChg>
        <pc:picChg chg="add mod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29" creationId="{5F6D4211-4D95-1924-D5F7-E67C8416945C}"/>
          </ac:picMkLst>
        </pc:picChg>
        <pc:picChg chg="add mod">
          <ac:chgData name="marcel g" userId="d0b903d6cee951ce" providerId="LiveId" clId="{90646845-6F55-48C5-945C-B229B8EB0AF1}" dt="2022-06-09T11:21:51.768" v="2675" actId="1076"/>
          <ac:picMkLst>
            <pc:docMk/>
            <pc:sldMk cId="1473930159" sldId="284"/>
            <ac:picMk id="31" creationId="{FBC95ABA-488E-BAAB-C2BC-E08D184544B2}"/>
          </ac:picMkLst>
        </pc:picChg>
        <pc:picChg chg="add mod">
          <ac:chgData name="marcel g" userId="d0b903d6cee951ce" providerId="LiveId" clId="{90646845-6F55-48C5-945C-B229B8EB0AF1}" dt="2022-06-09T11:22:09.226" v="2678" actId="1076"/>
          <ac:picMkLst>
            <pc:docMk/>
            <pc:sldMk cId="1473930159" sldId="284"/>
            <ac:picMk id="37" creationId="{7232DB15-80A7-AC52-BA65-3E55188D9F49}"/>
          </ac:picMkLst>
        </pc:picChg>
        <pc:cxnChg chg="add mod">
          <ac:chgData name="marcel g" userId="d0b903d6cee951ce" providerId="LiveId" clId="{90646845-6F55-48C5-945C-B229B8EB0AF1}" dt="2022-06-09T11:22:15.064" v="2679" actId="1076"/>
          <ac:cxnSpMkLst>
            <pc:docMk/>
            <pc:sldMk cId="1473930159" sldId="284"/>
            <ac:cxnSpMk id="16" creationId="{E5D4D171-B0B6-90FE-42C1-955FC4B4D4C5}"/>
          </ac:cxnSpMkLst>
        </pc:cxnChg>
        <pc:cxnChg chg="add del mod">
          <ac:chgData name="marcel g" userId="d0b903d6cee951ce" providerId="LiveId" clId="{90646845-6F55-48C5-945C-B229B8EB0AF1}" dt="2022-06-09T08:50:47.610" v="1475" actId="478"/>
          <ac:cxnSpMkLst>
            <pc:docMk/>
            <pc:sldMk cId="1473930159" sldId="284"/>
            <ac:cxnSpMk id="18" creationId="{8A027ED5-C1B6-20CB-8EC6-E279D3FC7025}"/>
          </ac:cxnSpMkLst>
        </pc:cxnChg>
        <pc:cxnChg chg="add del mod">
          <ac:chgData name="marcel g" userId="d0b903d6cee951ce" providerId="LiveId" clId="{90646845-6F55-48C5-945C-B229B8EB0AF1}" dt="2022-06-09T08:50:46.626" v="1474" actId="478"/>
          <ac:cxnSpMkLst>
            <pc:docMk/>
            <pc:sldMk cId="1473930159" sldId="284"/>
            <ac:cxnSpMk id="19" creationId="{58E4355D-8AF1-D845-02AC-F83D93B1BEF3}"/>
          </ac:cxnSpMkLst>
        </pc:cxnChg>
        <pc:cxnChg chg="add del mod">
          <ac:chgData name="marcel g" userId="d0b903d6cee951ce" providerId="LiveId" clId="{90646845-6F55-48C5-945C-B229B8EB0AF1}" dt="2022-06-09T08:50:46.626" v="1474" actId="478"/>
          <ac:cxnSpMkLst>
            <pc:docMk/>
            <pc:sldMk cId="1473930159" sldId="284"/>
            <ac:cxnSpMk id="20" creationId="{EA946E89-2B3E-1E18-9D63-5D824C48BD49}"/>
          </ac:cxnSpMkLst>
        </pc:cxnChg>
        <pc:cxnChg chg="add del mod">
          <ac:chgData name="marcel g" userId="d0b903d6cee951ce" providerId="LiveId" clId="{90646845-6F55-48C5-945C-B229B8EB0AF1}" dt="2022-06-09T08:51:08.091" v="1483" actId="478"/>
          <ac:cxnSpMkLst>
            <pc:docMk/>
            <pc:sldMk cId="1473930159" sldId="284"/>
            <ac:cxnSpMk id="21" creationId="{C1E4DE01-4F52-854B-32A7-256667381824}"/>
          </ac:cxnSpMkLst>
        </pc:cxnChg>
        <pc:cxnChg chg="add mod">
          <ac:chgData name="marcel g" userId="d0b903d6cee951ce" providerId="LiveId" clId="{90646845-6F55-48C5-945C-B229B8EB0AF1}" dt="2022-06-09T11:21:51.768" v="2675" actId="1076"/>
          <ac:cxnSpMkLst>
            <pc:docMk/>
            <pc:sldMk cId="1473930159" sldId="284"/>
            <ac:cxnSpMk id="22" creationId="{B823DB2A-FEB6-6DEA-DB3C-B00F0C0BA4C9}"/>
          </ac:cxnSpMkLst>
        </pc:cxnChg>
        <pc:cxnChg chg="add mod">
          <ac:chgData name="marcel g" userId="d0b903d6cee951ce" providerId="LiveId" clId="{90646845-6F55-48C5-945C-B229B8EB0AF1}" dt="2022-06-09T11:21:51.768" v="2675" actId="1076"/>
          <ac:cxnSpMkLst>
            <pc:docMk/>
            <pc:sldMk cId="1473930159" sldId="284"/>
            <ac:cxnSpMk id="32" creationId="{2122CE20-2770-BFE9-7B87-5490607CC525}"/>
          </ac:cxnSpMkLst>
        </pc:cxnChg>
      </pc:sldChg>
      <pc:sldChg chg="addSp delSp modSp add mod modAnim">
        <pc:chgData name="marcel g" userId="d0b903d6cee951ce" providerId="LiveId" clId="{90646845-6F55-48C5-945C-B229B8EB0AF1}" dt="2022-06-09T11:12:35.516" v="2632"/>
        <pc:sldMkLst>
          <pc:docMk/>
          <pc:sldMk cId="1356624684" sldId="285"/>
        </pc:sldMkLst>
        <pc:spChg chg="mod">
          <ac:chgData name="marcel g" userId="d0b903d6cee951ce" providerId="LiveId" clId="{90646845-6F55-48C5-945C-B229B8EB0AF1}" dt="2022-06-09T09:02:42.614" v="1605" actId="1076"/>
          <ac:spMkLst>
            <pc:docMk/>
            <pc:sldMk cId="1356624684" sldId="285"/>
            <ac:spMk id="2" creationId="{396DCC35-DCFE-3744-90A9-2D9A0D9545CB}"/>
          </ac:spMkLst>
        </pc:spChg>
        <pc:spChg chg="add mod">
          <ac:chgData name="marcel g" userId="d0b903d6cee951ce" providerId="LiveId" clId="{90646845-6F55-48C5-945C-B229B8EB0AF1}" dt="2022-06-09T11:11:37.134" v="2627" actId="1076"/>
          <ac:spMkLst>
            <pc:docMk/>
            <pc:sldMk cId="1356624684" sldId="285"/>
            <ac:spMk id="9" creationId="{F9328985-AD19-3532-95F5-EFB0A37DBBBE}"/>
          </ac:spMkLst>
        </pc:spChg>
        <pc:spChg chg="add mod">
          <ac:chgData name="marcel g" userId="d0b903d6cee951ce" providerId="LiveId" clId="{90646845-6F55-48C5-945C-B229B8EB0AF1}" dt="2022-06-09T11:11:18.402" v="2621" actId="1076"/>
          <ac:spMkLst>
            <pc:docMk/>
            <pc:sldMk cId="1356624684" sldId="285"/>
            <ac:spMk id="18" creationId="{23988453-CEA7-9B09-BFE4-A2B7C28F2EA9}"/>
          </ac:spMkLst>
        </pc:spChg>
        <pc:picChg chg="add mod">
          <ac:chgData name="marcel g" userId="d0b903d6cee951ce" providerId="LiveId" clId="{90646845-6F55-48C5-945C-B229B8EB0AF1}" dt="2022-06-09T11:11:37.134" v="2627" actId="1076"/>
          <ac:picMkLst>
            <pc:docMk/>
            <pc:sldMk cId="1356624684" sldId="285"/>
            <ac:picMk id="4" creationId="{7796D8F7-401B-6A2B-F983-D3C24F4DA5E7}"/>
          </ac:picMkLst>
        </pc:picChg>
        <pc:picChg chg="add mod">
          <ac:chgData name="marcel g" userId="d0b903d6cee951ce" providerId="LiveId" clId="{90646845-6F55-48C5-945C-B229B8EB0AF1}" dt="2022-06-09T11:11:18.402" v="2621" actId="1076"/>
          <ac:picMkLst>
            <pc:docMk/>
            <pc:sldMk cId="1356624684" sldId="285"/>
            <ac:picMk id="6" creationId="{7E871284-A628-DFFE-C7F1-F220E5D93FFE}"/>
          </ac:picMkLst>
        </pc:picChg>
        <pc:picChg chg="add mod modCrop">
          <ac:chgData name="marcel g" userId="d0b903d6cee951ce" providerId="LiveId" clId="{90646845-6F55-48C5-945C-B229B8EB0AF1}" dt="2022-06-09T09:12:17.796" v="1804" actId="1076"/>
          <ac:picMkLst>
            <pc:docMk/>
            <pc:sldMk cId="1356624684" sldId="285"/>
            <ac:picMk id="8" creationId="{59BBAAC2-EBCC-2954-BC1B-3D5B7D793A9F}"/>
          </ac:picMkLst>
        </pc:picChg>
        <pc:picChg chg="del">
          <ac:chgData name="marcel g" userId="d0b903d6cee951ce" providerId="LiveId" clId="{90646845-6F55-48C5-945C-B229B8EB0AF1}" dt="2022-06-09T08:58:11.281" v="1570" actId="478"/>
          <ac:picMkLst>
            <pc:docMk/>
            <pc:sldMk cId="1356624684" sldId="285"/>
            <ac:picMk id="11" creationId="{D6471C24-9537-7433-A3E5-5D7EC0FC1661}"/>
          </ac:picMkLst>
        </pc:picChg>
        <pc:picChg chg="del">
          <ac:chgData name="marcel g" userId="d0b903d6cee951ce" providerId="LiveId" clId="{90646845-6F55-48C5-945C-B229B8EB0AF1}" dt="2022-06-09T08:58:11.831" v="1571" actId="478"/>
          <ac:picMkLst>
            <pc:docMk/>
            <pc:sldMk cId="1356624684" sldId="285"/>
            <ac:picMk id="13" creationId="{0428FF9D-A59B-C295-6C44-70B0798C663F}"/>
          </ac:picMkLst>
        </pc:picChg>
        <pc:picChg chg="del mod">
          <ac:chgData name="marcel g" userId="d0b903d6cee951ce" providerId="LiveId" clId="{90646845-6F55-48C5-945C-B229B8EB0AF1}" dt="2022-06-09T08:58:13.440" v="1575" actId="478"/>
          <ac:picMkLst>
            <pc:docMk/>
            <pc:sldMk cId="1356624684" sldId="285"/>
            <ac:picMk id="29" creationId="{5F6D4211-4D95-1924-D5F7-E67C8416945C}"/>
          </ac:picMkLst>
        </pc:picChg>
        <pc:picChg chg="del">
          <ac:chgData name="marcel g" userId="d0b903d6cee951ce" providerId="LiveId" clId="{90646845-6F55-48C5-945C-B229B8EB0AF1}" dt="2022-06-09T08:58:12.231" v="1572" actId="478"/>
          <ac:picMkLst>
            <pc:docMk/>
            <pc:sldMk cId="1356624684" sldId="285"/>
            <ac:picMk id="31" creationId="{FBC95ABA-488E-BAAB-C2BC-E08D184544B2}"/>
          </ac:picMkLst>
        </pc:picChg>
        <pc:picChg chg="del">
          <ac:chgData name="marcel g" userId="d0b903d6cee951ce" providerId="LiveId" clId="{90646845-6F55-48C5-945C-B229B8EB0AF1}" dt="2022-06-09T08:58:12.587" v="1573" actId="478"/>
          <ac:picMkLst>
            <pc:docMk/>
            <pc:sldMk cId="1356624684" sldId="285"/>
            <ac:picMk id="37" creationId="{7232DB15-80A7-AC52-BA65-3E55188D9F49}"/>
          </ac:picMkLst>
        </pc:picChg>
        <pc:cxnChg chg="del">
          <ac:chgData name="marcel g" userId="d0b903d6cee951ce" providerId="LiveId" clId="{90646845-6F55-48C5-945C-B229B8EB0AF1}" dt="2022-06-09T08:59:47.500" v="1583" actId="478"/>
          <ac:cxnSpMkLst>
            <pc:docMk/>
            <pc:sldMk cId="1356624684" sldId="285"/>
            <ac:cxnSpMk id="16" creationId="{E5D4D171-B0B6-90FE-42C1-955FC4B4D4C5}"/>
          </ac:cxnSpMkLst>
        </pc:cxnChg>
        <pc:cxnChg chg="add mod">
          <ac:chgData name="marcel g" userId="d0b903d6cee951ce" providerId="LiveId" clId="{90646845-6F55-48C5-945C-B229B8EB0AF1}" dt="2022-06-09T11:12:18.433" v="2630" actId="14100"/>
          <ac:cxnSpMkLst>
            <pc:docMk/>
            <pc:sldMk cId="1356624684" sldId="285"/>
            <ac:cxnSpMk id="19" creationId="{D9AACC98-05B6-25D8-5A3A-35A2F90D02D8}"/>
          </ac:cxnSpMkLst>
        </pc:cxnChg>
        <pc:cxnChg chg="add mod">
          <ac:chgData name="marcel g" userId="d0b903d6cee951ce" providerId="LiveId" clId="{90646845-6F55-48C5-945C-B229B8EB0AF1}" dt="2022-06-09T11:11:20.891" v="2622" actId="1076"/>
          <ac:cxnSpMkLst>
            <pc:docMk/>
            <pc:sldMk cId="1356624684" sldId="285"/>
            <ac:cxnSpMk id="20" creationId="{CF9BC0A9-C69E-6417-B682-66C39D73EB65}"/>
          </ac:cxnSpMkLst>
        </pc:cxnChg>
        <pc:cxnChg chg="add mod">
          <ac:chgData name="marcel g" userId="d0b903d6cee951ce" providerId="LiveId" clId="{90646845-6F55-48C5-945C-B229B8EB0AF1}" dt="2022-06-09T11:11:22.422" v="2623" actId="1076"/>
          <ac:cxnSpMkLst>
            <pc:docMk/>
            <pc:sldMk cId="1356624684" sldId="285"/>
            <ac:cxnSpMk id="21" creationId="{2C82C969-831E-6899-191A-6FCD85DF49B5}"/>
          </ac:cxnSpMkLst>
        </pc:cxnChg>
        <pc:cxnChg chg="del">
          <ac:chgData name="marcel g" userId="d0b903d6cee951ce" providerId="LiveId" clId="{90646845-6F55-48C5-945C-B229B8EB0AF1}" dt="2022-06-09T08:59:45.530" v="1582" actId="478"/>
          <ac:cxnSpMkLst>
            <pc:docMk/>
            <pc:sldMk cId="1356624684" sldId="285"/>
            <ac:cxnSpMk id="22" creationId="{B823DB2A-FEB6-6DEA-DB3C-B00F0C0BA4C9}"/>
          </ac:cxnSpMkLst>
        </pc:cxnChg>
        <pc:cxnChg chg="add mod">
          <ac:chgData name="marcel g" userId="d0b903d6cee951ce" providerId="LiveId" clId="{90646845-6F55-48C5-945C-B229B8EB0AF1}" dt="2022-06-09T11:11:39.485" v="2628" actId="1076"/>
          <ac:cxnSpMkLst>
            <pc:docMk/>
            <pc:sldMk cId="1356624684" sldId="285"/>
            <ac:cxnSpMk id="23" creationId="{E55BD02B-4462-5CD0-9A25-1AF711AB3FCF}"/>
          </ac:cxnSpMkLst>
        </pc:cxnChg>
        <pc:cxnChg chg="del">
          <ac:chgData name="marcel g" userId="d0b903d6cee951ce" providerId="LiveId" clId="{90646845-6F55-48C5-945C-B229B8EB0AF1}" dt="2022-06-09T08:59:45.530" v="1582" actId="478"/>
          <ac:cxnSpMkLst>
            <pc:docMk/>
            <pc:sldMk cId="1356624684" sldId="285"/>
            <ac:cxnSpMk id="32" creationId="{2122CE20-2770-BFE9-7B87-5490607CC525}"/>
          </ac:cxnSpMkLst>
        </pc:cxnChg>
      </pc:sldChg>
      <pc:sldChg chg="addSp delSp modSp add mod modAnim">
        <pc:chgData name="marcel g" userId="d0b903d6cee951ce" providerId="LiveId" clId="{90646845-6F55-48C5-945C-B229B8EB0AF1}" dt="2022-06-09T11:19:12.785" v="2674"/>
        <pc:sldMkLst>
          <pc:docMk/>
          <pc:sldMk cId="806223391" sldId="286"/>
        </pc:sldMkLst>
        <pc:spChg chg="mod">
          <ac:chgData name="marcel g" userId="d0b903d6cee951ce" providerId="LiveId" clId="{90646845-6F55-48C5-945C-B229B8EB0AF1}" dt="2022-06-09T09:18:16.005" v="2014" actId="20577"/>
          <ac:spMkLst>
            <pc:docMk/>
            <pc:sldMk cId="806223391" sldId="286"/>
            <ac:spMk id="2" creationId="{396DCC35-DCFE-3744-90A9-2D9A0D9545CB}"/>
          </ac:spMkLst>
        </pc:spChg>
        <pc:spChg chg="del">
          <ac:chgData name="marcel g" userId="d0b903d6cee951ce" providerId="LiveId" clId="{90646845-6F55-48C5-945C-B229B8EB0AF1}" dt="2022-06-09T09:18:09.533" v="1983" actId="478"/>
          <ac:spMkLst>
            <pc:docMk/>
            <pc:sldMk cId="806223391" sldId="286"/>
            <ac:spMk id="9" creationId="{F9328985-AD19-3532-95F5-EFB0A37DBBBE}"/>
          </ac:spMkLst>
        </pc:spChg>
        <pc:spChg chg="del">
          <ac:chgData name="marcel g" userId="d0b903d6cee951ce" providerId="LiveId" clId="{90646845-6F55-48C5-945C-B229B8EB0AF1}" dt="2022-06-09T09:18:09.533" v="1983" actId="478"/>
          <ac:spMkLst>
            <pc:docMk/>
            <pc:sldMk cId="806223391" sldId="286"/>
            <ac:spMk id="18" creationId="{23988453-CEA7-9B09-BFE4-A2B7C28F2EA9}"/>
          </ac:spMkLst>
        </pc:spChg>
        <pc:spChg chg="add mod">
          <ac:chgData name="marcel g" userId="d0b903d6cee951ce" providerId="LiveId" clId="{90646845-6F55-48C5-945C-B229B8EB0AF1}" dt="2022-06-09T11:17:05.494" v="2656" actId="1076"/>
          <ac:spMkLst>
            <pc:docMk/>
            <pc:sldMk cId="806223391" sldId="286"/>
            <ac:spMk id="28" creationId="{A127E1B9-D7A5-7487-E8CC-0CDD3A286D21}"/>
          </ac:spMkLst>
        </pc:sp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4" creationId="{7796D8F7-401B-6A2B-F983-D3C24F4DA5E7}"/>
          </ac:picMkLst>
        </pc:picChg>
        <pc:picChg chg="add mod modCrop">
          <ac:chgData name="marcel g" userId="d0b903d6cee951ce" providerId="LiveId" clId="{90646845-6F55-48C5-945C-B229B8EB0AF1}" dt="2022-06-09T10:08:29.107" v="2197" actId="1076"/>
          <ac:picMkLst>
            <pc:docMk/>
            <pc:sldMk cId="806223391" sldId="286"/>
            <ac:picMk id="5" creationId="{00DB8772-7442-2604-0784-4CDA2C247015}"/>
          </ac:picMkLst>
        </pc:pic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6" creationId="{7E871284-A628-DFFE-C7F1-F220E5D93FFE}"/>
          </ac:picMkLst>
        </pc:picChg>
        <pc:picChg chg="del">
          <ac:chgData name="marcel g" userId="d0b903d6cee951ce" providerId="LiveId" clId="{90646845-6F55-48C5-945C-B229B8EB0AF1}" dt="2022-06-09T09:18:09.533" v="1983" actId="478"/>
          <ac:picMkLst>
            <pc:docMk/>
            <pc:sldMk cId="806223391" sldId="286"/>
            <ac:picMk id="8" creationId="{59BBAAC2-EBCC-2954-BC1B-3D5B7D793A9F}"/>
          </ac:picMkLst>
        </pc:picChg>
        <pc:picChg chg="add mod">
          <ac:chgData name="marcel g" userId="d0b903d6cee951ce" providerId="LiveId" clId="{90646845-6F55-48C5-945C-B229B8EB0AF1}" dt="2022-06-09T11:18:54.191" v="2672" actId="1076"/>
          <ac:picMkLst>
            <pc:docMk/>
            <pc:sldMk cId="806223391" sldId="286"/>
            <ac:picMk id="10" creationId="{EC1E5F1E-D0AB-5C08-2AC8-AC78D46DD3CC}"/>
          </ac:picMkLst>
        </pc:picChg>
        <pc:picChg chg="add mod">
          <ac:chgData name="marcel g" userId="d0b903d6cee951ce" providerId="LiveId" clId="{90646845-6F55-48C5-945C-B229B8EB0AF1}" dt="2022-06-09T11:17:18.678" v="2660" actId="1076"/>
          <ac:picMkLst>
            <pc:docMk/>
            <pc:sldMk cId="806223391" sldId="286"/>
            <ac:picMk id="12" creationId="{C370CF9D-3527-3478-A4B7-B16867C4F3D3}"/>
          </ac:picMkLst>
        </pc:picChg>
        <pc:picChg chg="add mod">
          <ac:chgData name="marcel g" userId="d0b903d6cee951ce" providerId="LiveId" clId="{90646845-6F55-48C5-945C-B229B8EB0AF1}" dt="2022-06-09T11:18:21.375" v="2670" actId="1076"/>
          <ac:picMkLst>
            <pc:docMk/>
            <pc:sldMk cId="806223391" sldId="286"/>
            <ac:picMk id="16" creationId="{1C407375-E8CF-7AA1-2103-4676ED0FC18C}"/>
          </ac:picMkLst>
        </pc:pic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19" creationId="{D9AACC98-05B6-25D8-5A3A-35A2F90D02D8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0" creationId="{CF9BC0A9-C69E-6417-B682-66C39D73EB65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1" creationId="{2C82C969-831E-6899-191A-6FCD85DF49B5}"/>
          </ac:cxnSpMkLst>
        </pc:cxnChg>
        <pc:cxnChg chg="add mod">
          <ac:chgData name="marcel g" userId="d0b903d6cee951ce" providerId="LiveId" clId="{90646845-6F55-48C5-945C-B229B8EB0AF1}" dt="2022-06-09T11:17:27.356" v="2661" actId="14100"/>
          <ac:cxnSpMkLst>
            <pc:docMk/>
            <pc:sldMk cId="806223391" sldId="286"/>
            <ac:cxnSpMk id="22" creationId="{751CEA7F-4FCF-54CF-8F83-44A017B3FF5A}"/>
          </ac:cxnSpMkLst>
        </pc:cxnChg>
        <pc:cxnChg chg="del">
          <ac:chgData name="marcel g" userId="d0b903d6cee951ce" providerId="LiveId" clId="{90646845-6F55-48C5-945C-B229B8EB0AF1}" dt="2022-06-09T09:18:09.533" v="1983" actId="478"/>
          <ac:cxnSpMkLst>
            <pc:docMk/>
            <pc:sldMk cId="806223391" sldId="286"/>
            <ac:cxnSpMk id="23" creationId="{E55BD02B-4462-5CD0-9A25-1AF711AB3FCF}"/>
          </ac:cxnSpMkLst>
        </pc:cxnChg>
        <pc:cxnChg chg="add mod">
          <ac:chgData name="marcel g" userId="d0b903d6cee951ce" providerId="LiveId" clId="{90646845-6F55-48C5-945C-B229B8EB0AF1}" dt="2022-06-09T11:17:32.400" v="2665" actId="1076"/>
          <ac:cxnSpMkLst>
            <pc:docMk/>
            <pc:sldMk cId="806223391" sldId="286"/>
            <ac:cxnSpMk id="24" creationId="{C8781304-8693-61A2-E55E-52FA1564A8D3}"/>
          </ac:cxnSpMkLst>
        </pc:cxnChg>
        <pc:cxnChg chg="add mod">
          <ac:chgData name="marcel g" userId="d0b903d6cee951ce" providerId="LiveId" clId="{90646845-6F55-48C5-945C-B229B8EB0AF1}" dt="2022-06-09T11:17:14.511" v="2659" actId="1076"/>
          <ac:cxnSpMkLst>
            <pc:docMk/>
            <pc:sldMk cId="806223391" sldId="286"/>
            <ac:cxnSpMk id="25" creationId="{788FC577-C766-EB3C-A3A9-81FE4438BBF0}"/>
          </ac:cxnSpMkLst>
        </pc:cxnChg>
        <pc:cxnChg chg="add mod">
          <ac:chgData name="marcel g" userId="d0b903d6cee951ce" providerId="LiveId" clId="{90646845-6F55-48C5-945C-B229B8EB0AF1}" dt="2022-06-09T11:17:50.692" v="2667" actId="1076"/>
          <ac:cxnSpMkLst>
            <pc:docMk/>
            <pc:sldMk cId="806223391" sldId="286"/>
            <ac:cxnSpMk id="27" creationId="{C07301C3-D7D3-C801-078F-BC8EF9FA552F}"/>
          </ac:cxnSpMkLst>
        </pc:cxnChg>
      </pc:sldChg>
      <pc:sldChg chg="modSp new mod">
        <pc:chgData name="marcel g" userId="d0b903d6cee951ce" providerId="LiveId" clId="{90646845-6F55-48C5-945C-B229B8EB0AF1}" dt="2022-06-09T10:13:55.621" v="2441" actId="20577"/>
        <pc:sldMkLst>
          <pc:docMk/>
          <pc:sldMk cId="873480679" sldId="287"/>
        </pc:sldMkLst>
        <pc:spChg chg="mod">
          <ac:chgData name="marcel g" userId="d0b903d6cee951ce" providerId="LiveId" clId="{90646845-6F55-48C5-945C-B229B8EB0AF1}" dt="2022-06-09T10:12:57.437" v="2331" actId="255"/>
          <ac:spMkLst>
            <pc:docMk/>
            <pc:sldMk cId="873480679" sldId="287"/>
            <ac:spMk id="2" creationId="{A369EAE5-0BB0-21D2-AAB8-25D8532D0CDC}"/>
          </ac:spMkLst>
        </pc:spChg>
        <pc:spChg chg="mod">
          <ac:chgData name="marcel g" userId="d0b903d6cee951ce" providerId="LiveId" clId="{90646845-6F55-48C5-945C-B229B8EB0AF1}" dt="2022-06-09T10:13:55.621" v="2441" actId="20577"/>
          <ac:spMkLst>
            <pc:docMk/>
            <pc:sldMk cId="873480679" sldId="287"/>
            <ac:spMk id="3" creationId="{F33C3848-BFB2-AFBC-C694-159053C527E0}"/>
          </ac:spMkLst>
        </pc:spChg>
      </pc:sldChg>
      <pc:sldChg chg="addSp delSp modSp add del mod">
        <pc:chgData name="marcel g" userId="d0b903d6cee951ce" providerId="LiveId" clId="{90646845-6F55-48C5-945C-B229B8EB0AF1}" dt="2022-06-09T10:12:42.063" v="2279" actId="47"/>
        <pc:sldMkLst>
          <pc:docMk/>
          <pc:sldMk cId="2018110572" sldId="287"/>
        </pc:sldMkLst>
        <pc:spChg chg="mod">
          <ac:chgData name="marcel g" userId="d0b903d6cee951ce" providerId="LiveId" clId="{90646845-6F55-48C5-945C-B229B8EB0AF1}" dt="2022-06-09T10:11:20.625" v="2259" actId="20577"/>
          <ac:spMkLst>
            <pc:docMk/>
            <pc:sldMk cId="2018110572" sldId="287"/>
            <ac:spMk id="2" creationId="{396DCC35-DCFE-3744-90A9-2D9A0D9545CB}"/>
          </ac:spMkLst>
        </pc:spChg>
        <pc:spChg chg="add mod">
          <ac:chgData name="marcel g" userId="d0b903d6cee951ce" providerId="LiveId" clId="{90646845-6F55-48C5-945C-B229B8EB0AF1}" dt="2022-06-09T10:12:37.864" v="2278" actId="207"/>
          <ac:spMkLst>
            <pc:docMk/>
            <pc:sldMk cId="2018110572" sldId="287"/>
            <ac:spMk id="3" creationId="{F3A2D919-4969-04B9-327B-B86D72A1990C}"/>
          </ac:spMkLst>
        </pc:spChg>
        <pc:spChg chg="del">
          <ac:chgData name="marcel g" userId="d0b903d6cee951ce" providerId="LiveId" clId="{90646845-6F55-48C5-945C-B229B8EB0AF1}" dt="2022-06-09T10:11:10.175" v="2221" actId="478"/>
          <ac:spMkLst>
            <pc:docMk/>
            <pc:sldMk cId="2018110572" sldId="287"/>
            <ac:spMk id="28" creationId="{A127E1B9-D7A5-7487-E8CC-0CDD3A286D21}"/>
          </ac:spMkLst>
        </pc:sp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5" creationId="{00DB8772-7442-2604-0784-4CDA2C247015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0" creationId="{EC1E5F1E-D0AB-5C08-2AC8-AC78D46DD3CC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2" creationId="{C370CF9D-3527-3478-A4B7-B16867C4F3D3}"/>
          </ac:picMkLst>
        </pc:picChg>
        <pc:picChg chg="del">
          <ac:chgData name="marcel g" userId="d0b903d6cee951ce" providerId="LiveId" clId="{90646845-6F55-48C5-945C-B229B8EB0AF1}" dt="2022-06-09T10:11:06.651" v="2220" actId="478"/>
          <ac:picMkLst>
            <pc:docMk/>
            <pc:sldMk cId="2018110572" sldId="287"/>
            <ac:picMk id="16" creationId="{1C407375-E8CF-7AA1-2103-4676ED0FC18C}"/>
          </ac:picMkLst>
        </pc:pic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2" creationId="{751CEA7F-4FCF-54CF-8F83-44A017B3FF5A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4" creationId="{C8781304-8693-61A2-E55E-52FA1564A8D3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5" creationId="{788FC577-C766-EB3C-A3A9-81FE4438BBF0}"/>
          </ac:cxnSpMkLst>
        </pc:cxnChg>
        <pc:cxnChg chg="del">
          <ac:chgData name="marcel g" userId="d0b903d6cee951ce" providerId="LiveId" clId="{90646845-6F55-48C5-945C-B229B8EB0AF1}" dt="2022-06-09T10:11:06.651" v="2220" actId="478"/>
          <ac:cxnSpMkLst>
            <pc:docMk/>
            <pc:sldMk cId="2018110572" sldId="287"/>
            <ac:cxnSpMk id="27" creationId="{C07301C3-D7D3-C801-078F-BC8EF9FA552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09.06.2022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09.06.2022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485073" cy="2393379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Java 8 API Design Prinzipien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Axel &amp; Marcel</a:t>
            </a:r>
          </a:p>
          <a:p>
            <a:pPr algn="l" rtl="0"/>
            <a:endParaRPr lang="de-DE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9EAE5-0BB0-21D2-AAB8-25D8532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Quellcode und weiteres Nachschlagewerk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3C3848-BFB2-AFBC-C694-159053C5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https://github.com/nobody1337/DemoAPI.git	</a:t>
            </a:r>
          </a:p>
          <a:p>
            <a:pPr lvl="1"/>
            <a:r>
              <a:rPr lang="de-DE" dirty="0"/>
              <a:t>Quellcode</a:t>
            </a:r>
          </a:p>
          <a:p>
            <a:pPr lvl="1"/>
            <a:r>
              <a:rPr lang="de-DE" dirty="0"/>
              <a:t>Präsentation</a:t>
            </a:r>
          </a:p>
          <a:p>
            <a:pPr lvl="1"/>
            <a:r>
              <a:rPr lang="de-DE" dirty="0"/>
              <a:t>PDF Nachschlagewerk </a:t>
            </a:r>
          </a:p>
        </p:txBody>
      </p:sp>
    </p:spTree>
    <p:extLst>
      <p:ext uri="{BB962C8B-B14F-4D97-AF65-F5344CB8AC3E}">
        <p14:creationId xmlns:p14="http://schemas.microsoft.com/office/powerpoint/2010/main" val="87348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905" y="-1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Inhaltverzeichnis	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069" y="1146798"/>
            <a:ext cx="4951874" cy="5534853"/>
          </a:xfrm>
        </p:spPr>
        <p:txBody>
          <a:bodyPr rtlCol="0" anchor="t">
            <a:normAutofit/>
          </a:bodyPr>
          <a:lstStyle/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Optional&lt;&gt; anstatt der Rückgabe von einem null Wert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Streams anstatt Arrays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Funktionale Interfaces und Lamda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@FunctionalInterface Annotation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Vermeide Overloading bei Methoden mit Functionalen Interface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Vermeide das überbenutzen von Default Methoden in Interfaces</a:t>
            </a:r>
          </a:p>
          <a:p>
            <a:pPr marL="494100" indent="-457200" rtl="0">
              <a:buFont typeface="+mj-lt"/>
              <a:buAutoNum type="arabicPeriod"/>
            </a:pPr>
            <a:r>
              <a:rPr lang="de-DE" sz="2000" dirty="0"/>
              <a:t>Check die Parameter auf Richtigkeit, bevor du mit ihnen arbeitest</a:t>
            </a:r>
          </a:p>
          <a:p>
            <a:pPr marL="494100" indent="-457200" rtl="0">
              <a:buFont typeface="+mj-lt"/>
              <a:buAutoNum type="arabicPeriod"/>
            </a:pPr>
            <a:endParaRPr lang="de-DE" sz="2000" dirty="0"/>
          </a:p>
          <a:p>
            <a:pPr marL="494100" indent="-457200" rtl="0">
              <a:buFont typeface="+mj-lt"/>
              <a:buAutoNum type="arabicPeriod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35030-7C3A-0B68-2B09-83D0196A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26" y="170455"/>
            <a:ext cx="10353762" cy="930873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Optional&lt;&gt;</a:t>
            </a:r>
            <a:br>
              <a:rPr lang="de-DE" sz="4800" dirty="0"/>
            </a:b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8CF0145-5E2F-6A0A-D6CF-79BCA0DFE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901" y="3650016"/>
            <a:ext cx="4246740" cy="63284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73968B-7903-FE78-9B83-DF7A3C63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39" y="3650016"/>
            <a:ext cx="2860688" cy="5873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866C274-116A-A55F-BD09-79424BCE9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42" y="838966"/>
            <a:ext cx="5536731" cy="2155329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DE7CB65-7B69-4924-AE34-F6564174280A}"/>
              </a:ext>
            </a:extLst>
          </p:cNvPr>
          <p:cNvCxnSpPr>
            <a:cxnSpLocks/>
          </p:cNvCxnSpPr>
          <p:nvPr/>
        </p:nvCxnSpPr>
        <p:spPr>
          <a:xfrm>
            <a:off x="3773616" y="4300541"/>
            <a:ext cx="0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EED7C55-ED67-B28C-C785-197DA5BF60F0}"/>
              </a:ext>
            </a:extLst>
          </p:cNvPr>
          <p:cNvCxnSpPr>
            <a:cxnSpLocks/>
          </p:cNvCxnSpPr>
          <p:nvPr/>
        </p:nvCxnSpPr>
        <p:spPr>
          <a:xfrm>
            <a:off x="8157719" y="4374018"/>
            <a:ext cx="0" cy="122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86AB58-9B91-6B18-6AFE-89B6548E304C}"/>
              </a:ext>
            </a:extLst>
          </p:cNvPr>
          <p:cNvSpPr txBox="1"/>
          <p:nvPr/>
        </p:nvSpPr>
        <p:spPr>
          <a:xfrm>
            <a:off x="2255187" y="5728408"/>
            <a:ext cx="30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 : NullPointerException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F6CC6D-1F46-9A52-8F46-AC83991ECC26}"/>
              </a:ext>
            </a:extLst>
          </p:cNvPr>
          <p:cNvSpPr txBox="1"/>
          <p:nvPr/>
        </p:nvSpPr>
        <p:spPr>
          <a:xfrm>
            <a:off x="6034349" y="5743161"/>
            <a:ext cx="424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 : Else Block (Keine NullPointerEx“)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62A7A16-D692-B62F-3680-E4ABC5A1269B}"/>
              </a:ext>
            </a:extLst>
          </p:cNvPr>
          <p:cNvCxnSpPr>
            <a:cxnSpLocks/>
          </p:cNvCxnSpPr>
          <p:nvPr/>
        </p:nvCxnSpPr>
        <p:spPr>
          <a:xfrm>
            <a:off x="3789006" y="3147036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DAB031-C533-BFA4-3005-6F6F5C5B5091}"/>
              </a:ext>
            </a:extLst>
          </p:cNvPr>
          <p:cNvCxnSpPr>
            <a:cxnSpLocks/>
          </p:cNvCxnSpPr>
          <p:nvPr/>
        </p:nvCxnSpPr>
        <p:spPr>
          <a:xfrm>
            <a:off x="8169457" y="3155424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1FDFF-8361-F091-59FE-AF5408A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4267"/>
            <a:ext cx="10353762" cy="639839"/>
          </a:xfrm>
        </p:spPr>
        <p:txBody>
          <a:bodyPr>
            <a:normAutofit/>
          </a:bodyPr>
          <a:lstStyle/>
          <a:p>
            <a:r>
              <a:rPr lang="de-DE" sz="3200" dirty="0"/>
              <a:t>Streams anstatt Arrays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9E606B7-FCEE-A08E-2596-1E5F91722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7092" y="3120754"/>
            <a:ext cx="4229690" cy="72400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733EC5-AE32-153C-8D0C-E83B14570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50" y="3158859"/>
            <a:ext cx="3067478" cy="6858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1DE3CCD-61AF-1025-531E-9E74AC627A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52" b="79511"/>
          <a:stretch/>
        </p:blipFill>
        <p:spPr>
          <a:xfrm>
            <a:off x="2877745" y="1316364"/>
            <a:ext cx="6436510" cy="78611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9ED3DD3-C44C-E041-1912-4EDED970E79E}"/>
              </a:ext>
            </a:extLst>
          </p:cNvPr>
          <p:cNvCxnSpPr>
            <a:cxnSpLocks/>
          </p:cNvCxnSpPr>
          <p:nvPr/>
        </p:nvCxnSpPr>
        <p:spPr>
          <a:xfrm>
            <a:off x="7899688" y="4046623"/>
            <a:ext cx="0" cy="68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27B7415-B49F-3A97-49C0-0D2BDE704B93}"/>
              </a:ext>
            </a:extLst>
          </p:cNvPr>
          <p:cNvCxnSpPr>
            <a:cxnSpLocks/>
          </p:cNvCxnSpPr>
          <p:nvPr/>
        </p:nvCxnSpPr>
        <p:spPr>
          <a:xfrm>
            <a:off x="3876935" y="4126402"/>
            <a:ext cx="0" cy="689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4351C3F-1905-9B8B-2111-030BCD99D1D7}"/>
              </a:ext>
            </a:extLst>
          </p:cNvPr>
          <p:cNvSpPr txBox="1"/>
          <p:nvPr/>
        </p:nvSpPr>
        <p:spPr>
          <a:xfrm>
            <a:off x="5967984" y="5007264"/>
            <a:ext cx="485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 lässt sich nicht modifizieren = Only Read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E47223-D366-74E2-3DC2-1E9A9252A8C2}"/>
              </a:ext>
            </a:extLst>
          </p:cNvPr>
          <p:cNvSpPr txBox="1"/>
          <p:nvPr/>
        </p:nvSpPr>
        <p:spPr>
          <a:xfrm>
            <a:off x="2301939" y="5007264"/>
            <a:ext cx="317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 lässt sich modifizieren 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F1387CC-5A61-385B-40DC-DDA3542EA323}"/>
              </a:ext>
            </a:extLst>
          </p:cNvPr>
          <p:cNvCxnSpPr>
            <a:cxnSpLocks/>
          </p:cNvCxnSpPr>
          <p:nvPr/>
        </p:nvCxnSpPr>
        <p:spPr>
          <a:xfrm>
            <a:off x="7899688" y="2507331"/>
            <a:ext cx="0" cy="4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7B01B32-558C-2246-587C-F20C2452B60D}"/>
              </a:ext>
            </a:extLst>
          </p:cNvPr>
          <p:cNvCxnSpPr>
            <a:cxnSpLocks/>
          </p:cNvCxnSpPr>
          <p:nvPr/>
        </p:nvCxnSpPr>
        <p:spPr>
          <a:xfrm flipH="1">
            <a:off x="3904367" y="2424632"/>
            <a:ext cx="2753" cy="4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1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35030-7C3A-0B68-2B09-83D0196A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31" y="502720"/>
            <a:ext cx="10353762" cy="930873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Funktionale Interfaces und Lamdas</a:t>
            </a:r>
            <a:br>
              <a:rPr lang="de-DE" sz="3600" dirty="0"/>
            </a:br>
            <a:br>
              <a:rPr lang="de-DE" sz="4800" dirty="0"/>
            </a:br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DE7CB65-7B69-4924-AE34-F6564174280A}"/>
              </a:ext>
            </a:extLst>
          </p:cNvPr>
          <p:cNvCxnSpPr>
            <a:cxnSpLocks/>
          </p:cNvCxnSpPr>
          <p:nvPr/>
        </p:nvCxnSpPr>
        <p:spPr>
          <a:xfrm>
            <a:off x="3662113" y="5040683"/>
            <a:ext cx="0" cy="57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EED7C55-ED67-B28C-C785-197DA5BF60F0}"/>
              </a:ext>
            </a:extLst>
          </p:cNvPr>
          <p:cNvCxnSpPr>
            <a:cxnSpLocks/>
          </p:cNvCxnSpPr>
          <p:nvPr/>
        </p:nvCxnSpPr>
        <p:spPr>
          <a:xfrm flipH="1">
            <a:off x="8515890" y="5040683"/>
            <a:ext cx="6969" cy="59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086AB58-9B91-6B18-6AFE-89B6548E304C}"/>
              </a:ext>
            </a:extLst>
          </p:cNvPr>
          <p:cNvSpPr txBox="1"/>
          <p:nvPr/>
        </p:nvSpPr>
        <p:spPr>
          <a:xfrm>
            <a:off x="1463594" y="5829020"/>
            <a:ext cx="4397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Actionperformed muss implementiert werden,</a:t>
            </a:r>
          </a:p>
          <a:p>
            <a:r>
              <a:rPr lang="de-DE" dirty="0"/>
              <a:t>da ActionListener ein Interface ist</a:t>
            </a:r>
          </a:p>
          <a:p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F6CC6D-1F46-9A52-8F46-AC83991ECC26}"/>
              </a:ext>
            </a:extLst>
          </p:cNvPr>
          <p:cNvSpPr txBox="1"/>
          <p:nvPr/>
        </p:nvSpPr>
        <p:spPr>
          <a:xfrm>
            <a:off x="6120723" y="5839246"/>
            <a:ext cx="607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Deutlich schmalerer Code Block, keine direkte Implementierung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62A7A16-D692-B62F-3680-E4ABC5A1269B}"/>
              </a:ext>
            </a:extLst>
          </p:cNvPr>
          <p:cNvCxnSpPr>
            <a:cxnSpLocks/>
          </p:cNvCxnSpPr>
          <p:nvPr/>
        </p:nvCxnSpPr>
        <p:spPr>
          <a:xfrm>
            <a:off x="3667684" y="3566078"/>
            <a:ext cx="0" cy="4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DAB031-C533-BFA4-3005-6F6F5C5B5091}"/>
              </a:ext>
            </a:extLst>
          </p:cNvPr>
          <p:cNvCxnSpPr>
            <a:cxnSpLocks/>
          </p:cNvCxnSpPr>
          <p:nvPr/>
        </p:nvCxnSpPr>
        <p:spPr>
          <a:xfrm>
            <a:off x="8522859" y="3568509"/>
            <a:ext cx="0" cy="82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6C1D791A-4618-275A-77FA-4A98710E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95" y="4113278"/>
            <a:ext cx="4624828" cy="7990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AD81E30-270C-814D-DC1F-AA2BD713A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7" b="160"/>
          <a:stretch/>
        </p:blipFill>
        <p:spPr>
          <a:xfrm>
            <a:off x="6462005" y="4543000"/>
            <a:ext cx="4917659" cy="3693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CF82B3-A764-87A6-1B96-8492BACE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792" y="830399"/>
            <a:ext cx="6349248" cy="25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1FDFF-8361-F091-59FE-AF5408A5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3743"/>
            <a:ext cx="10353762" cy="639839"/>
          </a:xfrm>
        </p:spPr>
        <p:txBody>
          <a:bodyPr>
            <a:normAutofit/>
          </a:bodyPr>
          <a:lstStyle/>
          <a:p>
            <a:r>
              <a:rPr lang="de-DE" sz="3200" dirty="0"/>
              <a:t>@FunctionalInterface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B2D6819-9B41-4820-CD0F-6A0122E4A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74"/>
          <a:stretch/>
        </p:blipFill>
        <p:spPr>
          <a:xfrm>
            <a:off x="3606325" y="961147"/>
            <a:ext cx="5015880" cy="594543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1610096-779A-4CA4-53DD-CF20E9FA4976}"/>
              </a:ext>
            </a:extLst>
          </p:cNvPr>
          <p:cNvCxnSpPr>
            <a:cxnSpLocks/>
          </p:cNvCxnSpPr>
          <p:nvPr/>
        </p:nvCxnSpPr>
        <p:spPr>
          <a:xfrm>
            <a:off x="4087325" y="1684120"/>
            <a:ext cx="0" cy="10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1DCC772-1F05-0E32-CE36-BDCAFA8879D1}"/>
              </a:ext>
            </a:extLst>
          </p:cNvPr>
          <p:cNvCxnSpPr>
            <a:cxnSpLocks/>
          </p:cNvCxnSpPr>
          <p:nvPr/>
        </p:nvCxnSpPr>
        <p:spPr>
          <a:xfrm>
            <a:off x="8302385" y="1686445"/>
            <a:ext cx="0" cy="102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>
            <a:extLst>
              <a:ext uri="{FF2B5EF4-FFF2-40B4-BE49-F238E27FC236}">
                <a16:creationId xmlns:a16="http://schemas.microsoft.com/office/drawing/2014/main" id="{F69C50D7-23D8-CA00-27C6-2BDA11A64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97" y="2892950"/>
            <a:ext cx="2941795" cy="9892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FFE94AC-5166-E3E5-6DCC-79E76FD4C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83" y="4619876"/>
            <a:ext cx="4565539" cy="194692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0AC026C-27C8-E1BF-8C8B-16A3165537FE}"/>
              </a:ext>
            </a:extLst>
          </p:cNvPr>
          <p:cNvCxnSpPr>
            <a:cxnSpLocks/>
          </p:cNvCxnSpPr>
          <p:nvPr/>
        </p:nvCxnSpPr>
        <p:spPr>
          <a:xfrm>
            <a:off x="8287897" y="3963136"/>
            <a:ext cx="0" cy="5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F039E467-E806-61C5-1D86-E82BA1936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850" y="2892950"/>
            <a:ext cx="2877424" cy="1333119"/>
          </a:xfrm>
          <a:prstGeom prst="rect">
            <a:avLst/>
          </a:prstGeom>
        </p:spPr>
      </p:pic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A0C1BED-5A29-437D-06E7-260E2A7B3076}"/>
              </a:ext>
            </a:extLst>
          </p:cNvPr>
          <p:cNvCxnSpPr>
            <a:cxnSpLocks/>
          </p:cNvCxnSpPr>
          <p:nvPr/>
        </p:nvCxnSpPr>
        <p:spPr>
          <a:xfrm>
            <a:off x="4068309" y="4421280"/>
            <a:ext cx="0" cy="99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48B025D-D7CE-6615-DE9C-9A5202AD5D1B}"/>
              </a:ext>
            </a:extLst>
          </p:cNvPr>
          <p:cNvSpPr txBox="1"/>
          <p:nvPr/>
        </p:nvSpPr>
        <p:spPr>
          <a:xfrm>
            <a:off x="6790897" y="5590932"/>
            <a:ext cx="4105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Funktioniert nicht, da</a:t>
            </a:r>
          </a:p>
          <a:p>
            <a:r>
              <a:rPr lang="de-DE" dirty="0"/>
              <a:t> ein funktionales Interface</a:t>
            </a:r>
          </a:p>
          <a:p>
            <a:r>
              <a:rPr lang="de-DE" dirty="0"/>
              <a:t> nur eine abstrakte Methode enthalten darf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1B3CDDE-A042-DC10-E0B8-31ABE5D9978F}"/>
              </a:ext>
            </a:extLst>
          </p:cNvPr>
          <p:cNvCxnSpPr>
            <a:cxnSpLocks/>
          </p:cNvCxnSpPr>
          <p:nvPr/>
        </p:nvCxnSpPr>
        <p:spPr>
          <a:xfrm>
            <a:off x="8278753" y="4981536"/>
            <a:ext cx="0" cy="5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881CCD5-370A-F1B7-3861-5CFA64B73870}"/>
              </a:ext>
            </a:extLst>
          </p:cNvPr>
          <p:cNvSpPr txBox="1"/>
          <p:nvPr/>
        </p:nvSpPr>
        <p:spPr>
          <a:xfrm>
            <a:off x="2485025" y="5660683"/>
            <a:ext cx="373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Funktioniert, da eine Default Methode</a:t>
            </a:r>
          </a:p>
          <a:p>
            <a:r>
              <a:rPr lang="de-DE" dirty="0"/>
              <a:t> keine abstrakte Methode ist</a:t>
            </a:r>
          </a:p>
        </p:txBody>
      </p:sp>
    </p:spTree>
    <p:extLst>
      <p:ext uri="{BB962C8B-B14F-4D97-AF65-F5344CB8AC3E}">
        <p14:creationId xmlns:p14="http://schemas.microsoft.com/office/powerpoint/2010/main" val="3367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>
            <a:normAutofit/>
          </a:bodyPr>
          <a:lstStyle/>
          <a:p>
            <a:r>
              <a:rPr lang="de-DE" sz="3200" dirty="0"/>
              <a:t>Vermeide Overloading bei Methoden mit</a:t>
            </a:r>
            <a:br>
              <a:rPr lang="de-DE" sz="3200" dirty="0"/>
            </a:br>
            <a:r>
              <a:rPr lang="de-DE" sz="3200" dirty="0"/>
              <a:t>funktionalen Interface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471C24-9537-7433-A3E5-5D7EC0FC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84" t="34558" r="-1" b="4487"/>
          <a:stretch/>
        </p:blipFill>
        <p:spPr>
          <a:xfrm>
            <a:off x="6196584" y="1964902"/>
            <a:ext cx="5656141" cy="44151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28FF9D-A59B-C295-6C44-70B0798C66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6" t="34722"/>
          <a:stretch/>
        </p:blipFill>
        <p:spPr>
          <a:xfrm>
            <a:off x="539496" y="1931971"/>
            <a:ext cx="4786223" cy="441518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5D4D171-B0B6-90FE-42C1-955FC4B4D4C5}"/>
              </a:ext>
            </a:extLst>
          </p:cNvPr>
          <p:cNvCxnSpPr>
            <a:cxnSpLocks/>
          </p:cNvCxnSpPr>
          <p:nvPr/>
        </p:nvCxnSpPr>
        <p:spPr>
          <a:xfrm>
            <a:off x="8768053" y="2583588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823DB2A-FEB6-6DEA-DB3C-B00F0C0BA4C9}"/>
              </a:ext>
            </a:extLst>
          </p:cNvPr>
          <p:cNvCxnSpPr>
            <a:cxnSpLocks/>
          </p:cNvCxnSpPr>
          <p:nvPr/>
        </p:nvCxnSpPr>
        <p:spPr>
          <a:xfrm>
            <a:off x="2577188" y="2583588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5F6D4211-4D95-1924-D5F7-E67C84169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6" y="4954201"/>
            <a:ext cx="4525006" cy="17147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FBC95ABA-488E-BAAB-C2BC-E08D18454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6" y="3319911"/>
            <a:ext cx="4525006" cy="786958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122CE20-2770-BFE9-7B87-5490607CC525}"/>
              </a:ext>
            </a:extLst>
          </p:cNvPr>
          <p:cNvCxnSpPr>
            <a:cxnSpLocks/>
          </p:cNvCxnSpPr>
          <p:nvPr/>
        </p:nvCxnSpPr>
        <p:spPr>
          <a:xfrm>
            <a:off x="2577188" y="4280234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7232DB15-80A7-AC52-BA65-3E55188D9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549" y="3319911"/>
            <a:ext cx="4999008" cy="6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97166"/>
            <a:ext cx="10353762" cy="1039186"/>
          </a:xfrm>
        </p:spPr>
        <p:txBody>
          <a:bodyPr>
            <a:normAutofit/>
          </a:bodyPr>
          <a:lstStyle/>
          <a:p>
            <a:pPr marL="36900" rtl="0"/>
            <a:r>
              <a:rPr lang="de-DE" sz="3200" dirty="0"/>
              <a:t>Vermeide das überbenutzen von Default Methoden in Interfaces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96D8F7-401B-6A2B-F983-D3C24F4D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07" y="4316452"/>
            <a:ext cx="2476950" cy="5745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E871284-A628-DFFE-C7F1-F220E5D9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109" y="4113917"/>
            <a:ext cx="4281122" cy="77707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9BBAAC2-EBCC-2954-BC1B-3D5B7D793A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" b="36276"/>
          <a:stretch/>
        </p:blipFill>
        <p:spPr>
          <a:xfrm>
            <a:off x="3382156" y="1320430"/>
            <a:ext cx="5160626" cy="19115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9328985-AD19-3532-95F5-EFB0A37DBBBE}"/>
              </a:ext>
            </a:extLst>
          </p:cNvPr>
          <p:cNvSpPr txBox="1"/>
          <p:nvPr/>
        </p:nvSpPr>
        <p:spPr>
          <a:xfrm>
            <a:off x="7216455" y="5860555"/>
            <a:ext cx="306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Spezifisch jedem Tier anpassbar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988453-CEA7-9B09-BFE4-A2B7C28F2EA9}"/>
              </a:ext>
            </a:extLst>
          </p:cNvPr>
          <p:cNvSpPr txBox="1"/>
          <p:nvPr/>
        </p:nvSpPr>
        <p:spPr>
          <a:xfrm>
            <a:off x="2077109" y="5592744"/>
            <a:ext cx="469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 sinnvoll in dem Bezug</a:t>
            </a:r>
          </a:p>
          <a:p>
            <a:r>
              <a:rPr lang="de-DE" dirty="0"/>
              <a:t>Wäre aber sinnvoll, wenn man dem API Benutzer</a:t>
            </a:r>
          </a:p>
          <a:p>
            <a:r>
              <a:rPr lang="de-DE" dirty="0"/>
              <a:t>z.B eine Formel vorgeben möchte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9AACC98-05B6-25D8-5A3A-35A2F90D02D8}"/>
              </a:ext>
            </a:extLst>
          </p:cNvPr>
          <p:cNvCxnSpPr>
            <a:cxnSpLocks/>
          </p:cNvCxnSpPr>
          <p:nvPr/>
        </p:nvCxnSpPr>
        <p:spPr>
          <a:xfrm>
            <a:off x="8362001" y="3429000"/>
            <a:ext cx="0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F9BC0A9-C69E-6417-B682-66C39D73EB65}"/>
              </a:ext>
            </a:extLst>
          </p:cNvPr>
          <p:cNvCxnSpPr>
            <a:cxnSpLocks/>
          </p:cNvCxnSpPr>
          <p:nvPr/>
        </p:nvCxnSpPr>
        <p:spPr>
          <a:xfrm>
            <a:off x="3922731" y="3429000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C82C969-831E-6899-191A-6FCD85DF49B5}"/>
              </a:ext>
            </a:extLst>
          </p:cNvPr>
          <p:cNvCxnSpPr>
            <a:cxnSpLocks/>
          </p:cNvCxnSpPr>
          <p:nvPr/>
        </p:nvCxnSpPr>
        <p:spPr>
          <a:xfrm>
            <a:off x="3922731" y="4961934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55BD02B-4462-5CD0-9A25-1AF711AB3FCF}"/>
              </a:ext>
            </a:extLst>
          </p:cNvPr>
          <p:cNvCxnSpPr>
            <a:cxnSpLocks/>
          </p:cNvCxnSpPr>
          <p:nvPr/>
        </p:nvCxnSpPr>
        <p:spPr>
          <a:xfrm>
            <a:off x="8362001" y="5069449"/>
            <a:ext cx="0" cy="52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6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DCC35-DCFE-3744-90A9-2D9A0D9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97166"/>
            <a:ext cx="10353762" cy="1039186"/>
          </a:xfrm>
        </p:spPr>
        <p:txBody>
          <a:bodyPr>
            <a:normAutofit/>
          </a:bodyPr>
          <a:lstStyle/>
          <a:p>
            <a:pPr marL="36900" rtl="0"/>
            <a:r>
              <a:rPr lang="de-DE" sz="3200" dirty="0"/>
              <a:t>Check Parameter auf Richtigkeit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DB8772-7442-2604-0784-4CDA2C247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13"/>
          <a:stretch/>
        </p:blipFill>
        <p:spPr>
          <a:xfrm>
            <a:off x="3057623" y="1051381"/>
            <a:ext cx="5918310" cy="14506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C1E5F1E-D0AB-5C08-2AC8-AC78D46D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51" y="3796482"/>
            <a:ext cx="4248743" cy="95263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70CF9D-3527-3478-A4B7-B16867C4F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51" y="5740578"/>
            <a:ext cx="5166718" cy="557803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1CEA7F-4FCF-54CF-8F83-44A017B3FF5A}"/>
              </a:ext>
            </a:extLst>
          </p:cNvPr>
          <p:cNvCxnSpPr>
            <a:cxnSpLocks/>
          </p:cNvCxnSpPr>
          <p:nvPr/>
        </p:nvCxnSpPr>
        <p:spPr>
          <a:xfrm>
            <a:off x="8653120" y="2722707"/>
            <a:ext cx="0" cy="88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8781304-8693-61A2-E55E-52FA1564A8D3}"/>
              </a:ext>
            </a:extLst>
          </p:cNvPr>
          <p:cNvCxnSpPr>
            <a:cxnSpLocks/>
          </p:cNvCxnSpPr>
          <p:nvPr/>
        </p:nvCxnSpPr>
        <p:spPr>
          <a:xfrm>
            <a:off x="3592587" y="2722707"/>
            <a:ext cx="0" cy="95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1C407375-E8CF-7AA1-2103-4676ED0FC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004" y="3896763"/>
            <a:ext cx="4401164" cy="733527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88FC577-C766-EB3C-A3A9-81FE4438BBF0}"/>
              </a:ext>
            </a:extLst>
          </p:cNvPr>
          <p:cNvCxnSpPr>
            <a:cxnSpLocks/>
          </p:cNvCxnSpPr>
          <p:nvPr/>
        </p:nvCxnSpPr>
        <p:spPr>
          <a:xfrm>
            <a:off x="8646872" y="4993290"/>
            <a:ext cx="0" cy="51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07301C3-D7D3-C801-078F-BC8EF9FA552F}"/>
              </a:ext>
            </a:extLst>
          </p:cNvPr>
          <p:cNvCxnSpPr>
            <a:cxnSpLocks/>
          </p:cNvCxnSpPr>
          <p:nvPr/>
        </p:nvCxnSpPr>
        <p:spPr>
          <a:xfrm>
            <a:off x="3592586" y="4934517"/>
            <a:ext cx="0" cy="6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127E1B9-D7A5-7487-E8CC-0CDD3A286D21}"/>
              </a:ext>
            </a:extLst>
          </p:cNvPr>
          <p:cNvSpPr txBox="1"/>
          <p:nvPr/>
        </p:nvSpPr>
        <p:spPr>
          <a:xfrm>
            <a:off x="1059329" y="5834814"/>
            <a:ext cx="506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Fehler, aber fügt der Liste einen null Wert hinzu</a:t>
            </a:r>
          </a:p>
        </p:txBody>
      </p:sp>
    </p:spTree>
    <p:extLst>
      <p:ext uri="{BB962C8B-B14F-4D97-AF65-F5344CB8AC3E}">
        <p14:creationId xmlns:p14="http://schemas.microsoft.com/office/powerpoint/2010/main" val="80622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{577FC6F6-424D-4D05-960C-FA1F0AA1B0E8}tf55705232_win32</Template>
  <TotalTime>0</TotalTime>
  <Words>216</Words>
  <Application>Microsoft Office PowerPoint</Application>
  <PresentationFormat>Breitbild</PresentationFormat>
  <Paragraphs>41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Java 8 API Design Prinzipien</vt:lpstr>
      <vt:lpstr>Inhaltverzeichnis  </vt:lpstr>
      <vt:lpstr>Optional&lt;&gt; </vt:lpstr>
      <vt:lpstr>Streams anstatt Arrays</vt:lpstr>
      <vt:lpstr>Funktionale Interfaces und Lamdas  </vt:lpstr>
      <vt:lpstr>@FunctionalInterface</vt:lpstr>
      <vt:lpstr>Vermeide Overloading bei Methoden mit funktionalen Interface</vt:lpstr>
      <vt:lpstr>Vermeide das überbenutzen von Default Methoden in Interfaces</vt:lpstr>
      <vt:lpstr>Check Parameter auf Richtigkeit</vt:lpstr>
      <vt:lpstr>Quellcode und weiteres Nachschlagewerk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API Design Prinzipien</dc:title>
  <dc:creator>marcel g</dc:creator>
  <cp:lastModifiedBy>marcel g</cp:lastModifiedBy>
  <cp:revision>1</cp:revision>
  <dcterms:created xsi:type="dcterms:W3CDTF">2022-06-07T09:26:00Z</dcterms:created>
  <dcterms:modified xsi:type="dcterms:W3CDTF">2022-06-09T11:22:21Z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