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8" r:id="rId3"/>
    <p:sldId id="261" r:id="rId4"/>
    <p:sldId id="262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</p:sldIdLst>
  <p:sldSz cx="9144000" cy="6858000" type="screen4x3"/>
  <p:notesSz cx="6858000" cy="9144000"/>
  <p:defaultTextStyle>
    <a:defPPr>
      <a:defRPr lang="fil-P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7" d="100"/>
          <a:sy n="107" d="100"/>
        </p:scale>
        <p:origin x="-16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0D7F-EE8A-4D2C-A358-2348204D7A89}" type="datetimeFigureOut">
              <a:rPr lang="fil-PH" smtClean="0"/>
              <a:t>11/10/2017</a:t>
            </a:fld>
            <a:endParaRPr lang="fil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643B-9E2B-4253-B142-F1CE611A7E36}" type="slidenum">
              <a:rPr lang="fil-PH" smtClean="0"/>
              <a:t>‹#›</a:t>
            </a:fld>
            <a:endParaRPr lang="fil-PH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0D7F-EE8A-4D2C-A358-2348204D7A89}" type="datetimeFigureOut">
              <a:rPr lang="fil-PH" smtClean="0"/>
              <a:t>11/10/2017</a:t>
            </a:fld>
            <a:endParaRPr lang="fil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643B-9E2B-4253-B142-F1CE611A7E36}" type="slidenum">
              <a:rPr lang="fil-PH" smtClean="0"/>
              <a:t>‹#›</a:t>
            </a:fld>
            <a:endParaRPr lang="fil-P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0D7F-EE8A-4D2C-A358-2348204D7A89}" type="datetimeFigureOut">
              <a:rPr lang="fil-PH" smtClean="0"/>
              <a:t>11/10/2017</a:t>
            </a:fld>
            <a:endParaRPr lang="fil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643B-9E2B-4253-B142-F1CE611A7E36}" type="slidenum">
              <a:rPr lang="fil-PH" smtClean="0"/>
              <a:t>‹#›</a:t>
            </a:fld>
            <a:endParaRPr lang="fil-P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0D7F-EE8A-4D2C-A358-2348204D7A89}" type="datetimeFigureOut">
              <a:rPr lang="fil-PH" smtClean="0"/>
              <a:t>11/10/2017</a:t>
            </a:fld>
            <a:endParaRPr lang="fil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643B-9E2B-4253-B142-F1CE611A7E36}" type="slidenum">
              <a:rPr lang="fil-PH" smtClean="0"/>
              <a:t>‹#›</a:t>
            </a:fld>
            <a:endParaRPr lang="fil-P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0D7F-EE8A-4D2C-A358-2348204D7A89}" type="datetimeFigureOut">
              <a:rPr lang="fil-PH" smtClean="0"/>
              <a:t>11/10/2017</a:t>
            </a:fld>
            <a:endParaRPr lang="fil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643B-9E2B-4253-B142-F1CE611A7E36}" type="slidenum">
              <a:rPr lang="fil-PH" smtClean="0"/>
              <a:t>‹#›</a:t>
            </a:fld>
            <a:endParaRPr lang="fil-PH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0D7F-EE8A-4D2C-A358-2348204D7A89}" type="datetimeFigureOut">
              <a:rPr lang="fil-PH" smtClean="0"/>
              <a:t>11/10/2017</a:t>
            </a:fld>
            <a:endParaRPr lang="fil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643B-9E2B-4253-B142-F1CE611A7E36}" type="slidenum">
              <a:rPr lang="fil-PH" smtClean="0"/>
              <a:t>‹#›</a:t>
            </a:fld>
            <a:endParaRPr lang="fil-P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0D7F-EE8A-4D2C-A358-2348204D7A89}" type="datetimeFigureOut">
              <a:rPr lang="fil-PH" smtClean="0"/>
              <a:t>11/10/2017</a:t>
            </a:fld>
            <a:endParaRPr lang="fil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643B-9E2B-4253-B142-F1CE611A7E36}" type="slidenum">
              <a:rPr lang="fil-PH" smtClean="0"/>
              <a:t>‹#›</a:t>
            </a:fld>
            <a:endParaRPr lang="fil-PH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0D7F-EE8A-4D2C-A358-2348204D7A89}" type="datetimeFigureOut">
              <a:rPr lang="fil-PH" smtClean="0"/>
              <a:t>11/10/2017</a:t>
            </a:fld>
            <a:endParaRPr lang="fil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643B-9E2B-4253-B142-F1CE611A7E36}" type="slidenum">
              <a:rPr lang="fil-PH" smtClean="0"/>
              <a:t>‹#›</a:t>
            </a:fld>
            <a:endParaRPr lang="fil-P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0D7F-EE8A-4D2C-A358-2348204D7A89}" type="datetimeFigureOut">
              <a:rPr lang="fil-PH" smtClean="0"/>
              <a:t>11/10/2017</a:t>
            </a:fld>
            <a:endParaRPr lang="fil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643B-9E2B-4253-B142-F1CE611A7E36}" type="slidenum">
              <a:rPr lang="fil-PH" smtClean="0"/>
              <a:t>‹#›</a:t>
            </a:fld>
            <a:endParaRPr lang="fil-P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0D7F-EE8A-4D2C-A358-2348204D7A89}" type="datetimeFigureOut">
              <a:rPr lang="fil-PH" smtClean="0"/>
              <a:t>11/10/2017</a:t>
            </a:fld>
            <a:endParaRPr lang="fil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643B-9E2B-4253-B142-F1CE611A7E36}" type="slidenum">
              <a:rPr lang="fil-PH" smtClean="0"/>
              <a:t>‹#›</a:t>
            </a:fld>
            <a:endParaRPr lang="fil-PH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0D7F-EE8A-4D2C-A358-2348204D7A89}" type="datetimeFigureOut">
              <a:rPr lang="fil-PH" smtClean="0"/>
              <a:t>11/10/2017</a:t>
            </a:fld>
            <a:endParaRPr lang="fil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643B-9E2B-4253-B142-F1CE611A7E36}" type="slidenum">
              <a:rPr lang="fil-PH" smtClean="0"/>
              <a:t>‹#›</a:t>
            </a:fld>
            <a:endParaRPr lang="fil-P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4240D7F-EE8A-4D2C-A358-2348204D7A89}" type="datetimeFigureOut">
              <a:rPr lang="fil-PH" smtClean="0"/>
              <a:t>11/10/2017</a:t>
            </a:fld>
            <a:endParaRPr lang="fil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fil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EB7643B-9E2B-4253-B142-F1CE611A7E36}" type="slidenum">
              <a:rPr lang="fil-PH" smtClean="0"/>
              <a:t>‹#›</a:t>
            </a:fld>
            <a:endParaRPr lang="fil-P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l-PH" sz="4000" dirty="0" smtClean="0"/>
              <a:t>Steady-state dynamics of an audience applause model</a:t>
            </a:r>
            <a:endParaRPr lang="fil-PH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il-PH" dirty="0" smtClean="0"/>
              <a:t>Anton Cruz</a:t>
            </a:r>
          </a:p>
          <a:p>
            <a:r>
              <a:rPr lang="fil-PH" dirty="0" smtClean="0"/>
              <a:t>Adviser: Johnrob Y. Bantang</a:t>
            </a:r>
            <a:endParaRPr lang="fil-PH" dirty="0"/>
          </a:p>
        </p:txBody>
      </p:sp>
      <p:pic>
        <p:nvPicPr>
          <p:cNvPr id="8195" name="Picture 3" descr="E:\Research\upd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797" y="3664258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E:\Research\Ipl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597" y="3667587"/>
            <a:ext cx="163600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E:\Research\cs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602" y="3694960"/>
            <a:ext cx="62324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Alpha\Documents\Cruz\research\images\ant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969" y="4896035"/>
            <a:ext cx="1730752" cy="177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lpha\Documents\Cruz\research\images\si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721" y="4876800"/>
            <a:ext cx="1523698" cy="1771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998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l-PH"/>
          </a:p>
        </p:txBody>
      </p:sp>
      <p:pic>
        <p:nvPicPr>
          <p:cNvPr id="6146" name="Picture 2" descr="C:\Users\Alpha\Documents\Cruz\research\images\vectorPoints\b = 0.4 beta = 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9144000" cy="4351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146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l-PH"/>
          </a:p>
        </p:txBody>
      </p:sp>
      <p:pic>
        <p:nvPicPr>
          <p:cNvPr id="7170" name="Picture 2" descr="C:\Users\Alpha\Documents\Cruz\research\images\vectorPoints\b = 0.8 beta = 10 21x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9144000" cy="4351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74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l-PH"/>
          </a:p>
        </p:txBody>
      </p:sp>
      <p:pic>
        <p:nvPicPr>
          <p:cNvPr id="8194" name="Picture 2" descr="C:\Users\Alpha\Documents\Cruz\research\images\vectorPoints\b = 0.8 beta = 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9144000" cy="4351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8571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l-PH" dirty="0" smtClean="0"/>
              <a:t>Compartmental Model</a:t>
            </a:r>
            <a:endParaRPr lang="fil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l-PH" dirty="0"/>
          </a:p>
        </p:txBody>
      </p:sp>
      <p:pic>
        <p:nvPicPr>
          <p:cNvPr id="1026" name="Picture 2" descr="E: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3429000" cy="2183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018994"/>
            <a:ext cx="7148253" cy="2229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C:\Users\Alpha\Documents\Cruz\research\images\Applause-PNG-H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130525"/>
            <a:ext cx="4281487" cy="142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056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9" y="1309687"/>
            <a:ext cx="6593035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l-PH" dirty="0" smtClean="0"/>
              <a:t>Steady-state equation and solutions</a:t>
            </a:r>
            <a:endParaRPr lang="fil-PH" dirty="0"/>
          </a:p>
        </p:txBody>
      </p:sp>
      <p:pic>
        <p:nvPicPr>
          <p:cNvPr id="4101" name="Picture 5" descr="E:\Research\parametric plots\fullParametric\par b = 0.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817" y="3962400"/>
            <a:ext cx="5867400" cy="2813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E:\Research\parametric plots\fullParametric\par b = 0.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46" y="1879731"/>
            <a:ext cx="4343399" cy="208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E:\Research\parametric plots\fullParametric\par b = 0.8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545" y="1887985"/>
            <a:ext cx="4326184" cy="207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984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l-PH" dirty="0"/>
              <a:t>S</a:t>
            </a:r>
            <a:r>
              <a:rPr lang="fil-PH" dirty="0" smtClean="0"/>
              <a:t>imulations</a:t>
            </a:r>
            <a:endParaRPr lang="fil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l-PH" dirty="0"/>
          </a:p>
        </p:txBody>
      </p:sp>
      <p:pic>
        <p:nvPicPr>
          <p:cNvPr id="5124" name="Picture 4" descr="E:\Research\simulations\sim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57400"/>
            <a:ext cx="41148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E:\Research\simulations\si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536" y="2057400"/>
            <a:ext cx="411420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580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l-PH" dirty="0" smtClean="0"/>
              <a:t>Simulations against steady-state solutions</a:t>
            </a:r>
            <a:endParaRPr lang="fil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l-PH" dirty="0"/>
          </a:p>
        </p:txBody>
      </p:sp>
      <p:pic>
        <p:nvPicPr>
          <p:cNvPr id="6146" name="Picture 2" descr="E:\Research\point-curve fitting\b = 0.1 beta = 0.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421" y="5164328"/>
            <a:ext cx="1906979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E:\Research\point-curve fitting\b = 0.1 beta = 0.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421" y="4249928"/>
            <a:ext cx="190697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E:\Research\point-curve fitting\b = 0.1 beta = 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422" y="3335528"/>
            <a:ext cx="190697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E:\Research\point-curve fitting\b = 0.1 beta = 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422" y="2421128"/>
            <a:ext cx="190697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E:\Research\point-curve fitting\b = 0.1 beta = 1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422" y="1506728"/>
            <a:ext cx="190697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 descr="E:\Research\point-curve fitting\b = 0.5 beta = 0.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5164328"/>
            <a:ext cx="190697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E:\Research\point-curve fitting\b = 0.5 beta = 0.5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249928"/>
            <a:ext cx="190697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3" name="Picture 9" descr="E:\Research\point-curve fitting\b = 0.5 beta = 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482" y="3335528"/>
            <a:ext cx="190697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E:\Research\point-curve fitting\b = 0.5 beta = 5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482" y="2421128"/>
            <a:ext cx="190697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5" name="Picture 11" descr="E:\Research\point-curve fitting\b = 0.5 beta = 10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084" y="1506728"/>
            <a:ext cx="190697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E:\Research\point-curve fitting\b = 0.8 beta = 0.1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378" y="5164328"/>
            <a:ext cx="190697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7" name="Picture 13" descr="E:\Research\point-curve fitting\b = 0.8 beta = 0.5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378" y="4249928"/>
            <a:ext cx="190697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E:\Research\point-curve fitting\b = 0.8 beta = 1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378" y="3335528"/>
            <a:ext cx="190697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9" name="Picture 15" descr="E:\Research\point-curve fitting\b = 0.8 beta = 5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378" y="2421128"/>
            <a:ext cx="190697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Picture 16" descr="E:\Research\point-curve fitting\b = 0.8 beta = 10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597" y="1506728"/>
            <a:ext cx="190697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43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l-PH" dirty="0"/>
              <a:t>Simulations against steady-state solutions</a:t>
            </a:r>
            <a:endParaRPr lang="fil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l-PH"/>
          </a:p>
        </p:txBody>
      </p:sp>
      <p:pic>
        <p:nvPicPr>
          <p:cNvPr id="7170" name="Picture 2" descr="E:\Research\point-curve fitting\b = 0.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51" y="1447800"/>
            <a:ext cx="4386049" cy="2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E:\Research\point-curve fitting\b = 0.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47800"/>
            <a:ext cx="4386049" cy="2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E:\Research\point-curve fitting\b = 0.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934" y="3518369"/>
            <a:ext cx="6483724" cy="310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97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l-PH" dirty="0" smtClean="0"/>
              <a:t>Settling for various starting populations</a:t>
            </a:r>
            <a:endParaRPr lang="fil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l-PH"/>
          </a:p>
        </p:txBody>
      </p:sp>
      <p:pic>
        <p:nvPicPr>
          <p:cNvPr id="3074" name="Picture 2" descr="C:\Users\Alpha\Documents\Cruz\research\images\vectorPoints\b = 0.1 beta = 0.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447800"/>
            <a:ext cx="4572000" cy="2175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lpha\Documents\Cruz\research\images\vectorPoints\b = 0.2 beta = 1.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447798"/>
            <a:ext cx="4572000" cy="2175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Alpha\Documents\Cruz\research\images\vectorPoints\b = 0.4 beta = 1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038597"/>
            <a:ext cx="4572000" cy="2175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Alpha\Documents\Cruz\research\images\vectorPoints\b = 0.9 beta = 10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042553"/>
            <a:ext cx="4572000" cy="2175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69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l-PH"/>
          </a:p>
        </p:txBody>
      </p:sp>
      <p:pic>
        <p:nvPicPr>
          <p:cNvPr id="4098" name="Picture 2" descr="C:\Users\Alpha\Documents\Cruz\research\images\vectorPoints\b = 0.1 beta = 0.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9144000" cy="4351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23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l-PH"/>
          </a:p>
        </p:txBody>
      </p:sp>
      <p:pic>
        <p:nvPicPr>
          <p:cNvPr id="5122" name="Picture 2" descr="C:\Users\Alpha\Documents\Cruz\research\images\vectorPoints\b = 0.2 beta = 1.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9144000" cy="4351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765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100</TotalTime>
  <Words>35</Words>
  <Application>Microsoft Office PowerPoint</Application>
  <PresentationFormat>On-screen Show (4:3)</PresentationFormat>
  <Paragraphs>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Clarity</vt:lpstr>
      <vt:lpstr>Steady-state dynamics of an audience applause model</vt:lpstr>
      <vt:lpstr>Compartmental Model</vt:lpstr>
      <vt:lpstr>Steady-state equation and solutions</vt:lpstr>
      <vt:lpstr>Simulations</vt:lpstr>
      <vt:lpstr>Simulations against steady-state solutions</vt:lpstr>
      <vt:lpstr>Simulations against steady-state solutions</vt:lpstr>
      <vt:lpstr>Settling for various starting populations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Alpha</dc:creator>
  <cp:lastModifiedBy>Alpha</cp:lastModifiedBy>
  <cp:revision>12</cp:revision>
  <dcterms:created xsi:type="dcterms:W3CDTF">2017-04-24T04:48:28Z</dcterms:created>
  <dcterms:modified xsi:type="dcterms:W3CDTF">2017-11-10T06:03:26Z</dcterms:modified>
</cp:coreProperties>
</file>