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fil-P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4/24/2017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4/24/2017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4/24/2017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4/24/2017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4/24/2017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4/24/2017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4/24/2017</a:t>
            </a:fld>
            <a:endParaRPr lang="fil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4/24/2017</a:t>
            </a:fld>
            <a:endParaRPr lang="fil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4/24/2017</a:t>
            </a:fld>
            <a:endParaRPr lang="fil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4/24/2017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4/24/2017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4240D7F-EE8A-4D2C-A358-2348204D7A89}" type="datetimeFigureOut">
              <a:rPr lang="fil-PH" smtClean="0"/>
              <a:t>4/24/2017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l-PH" dirty="0" smtClean="0"/>
              <a:t>Progress Report</a:t>
            </a:r>
            <a:endParaRPr lang="fil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l-PH" dirty="0" smtClean="0"/>
              <a:t>Anton Cruz</a:t>
            </a:r>
          </a:p>
          <a:p>
            <a:r>
              <a:rPr lang="fil-PH" dirty="0" smtClean="0"/>
              <a:t>Adviser: Johnrob Y. Bantang</a:t>
            </a:r>
            <a:endParaRPr lang="fil-PH" dirty="0"/>
          </a:p>
        </p:txBody>
      </p:sp>
      <p:pic>
        <p:nvPicPr>
          <p:cNvPr id="8195" name="Picture 3" descr="E:\Research\upd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797" y="366425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:\Research\Ip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597" y="3667587"/>
            <a:ext cx="163600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E:\Research\cs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02" y="3694960"/>
            <a:ext cx="62324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9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Things to do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l-PH" dirty="0" smtClean="0"/>
              <a:t>Test unstable points with simulations</a:t>
            </a:r>
            <a:endParaRPr lang="fil-PH" dirty="0"/>
          </a:p>
        </p:txBody>
      </p:sp>
    </p:spTree>
    <p:extLst>
      <p:ext uri="{BB962C8B-B14F-4D97-AF65-F5344CB8AC3E}">
        <p14:creationId xmlns:p14="http://schemas.microsoft.com/office/powerpoint/2010/main" val="23630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Model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/>
          </a:p>
        </p:txBody>
      </p:sp>
      <p:pic>
        <p:nvPicPr>
          <p:cNvPr id="1026" name="Picture 2" descr="E: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376363"/>
            <a:ext cx="64484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5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l-PH" dirty="0" smtClean="0"/>
              <a:t>Differential equations of the system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9" y="2293144"/>
            <a:ext cx="7283902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3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Steady-state equation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482" y="2978943"/>
            <a:ext cx="659303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2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l-PH" dirty="0" smtClean="0"/>
              <a:t>Solutions of the steady-state equation</a:t>
            </a:r>
            <a:endParaRPr lang="fil-PH" dirty="0"/>
          </a:p>
        </p:txBody>
      </p:sp>
      <p:pic>
        <p:nvPicPr>
          <p:cNvPr id="4101" name="Picture 5" descr="E:\Research\parametric plots\fullParametric\par b = 0.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6553200" cy="314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:\Research\parametric plots\fullParametric\par b = 0.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27" y="1295400"/>
            <a:ext cx="4343399" cy="208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:\Research\parametric plots\fullParametric\par b = 0.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26" y="1295400"/>
            <a:ext cx="4326184" cy="207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8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l-PH" dirty="0" smtClean="0"/>
              <a:t>Model simulations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 dirty="0"/>
          </a:p>
        </p:txBody>
      </p:sp>
      <p:pic>
        <p:nvPicPr>
          <p:cNvPr id="5124" name="Picture 4" descr="E:\Research\simulations\si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E:\Research\simulations\si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536" y="2057400"/>
            <a:ext cx="411420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8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Results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 dirty="0"/>
          </a:p>
        </p:txBody>
      </p:sp>
      <p:pic>
        <p:nvPicPr>
          <p:cNvPr id="6146" name="Picture 2" descr="E:\Research\point-curve fitting\b = 0.1 beta = 0.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1" y="5164328"/>
            <a:ext cx="190697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E:\Research\point-curve fitting\b = 0.1 beta = 0.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1" y="42499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:\Research\point-curve fitting\b = 0.1 beta = 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2" y="33355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E:\Research\point-curve fitting\b = 0.1 beta = 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2" y="24211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:\Research\point-curve fitting\b = 0.1 beta = 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2" y="15067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E:\Research\point-curve fitting\b = 0.5 beta = 0.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1643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E:\Research\point-curve fitting\b = 0.5 beta = 0.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2499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E:\Research\point-curve fitting\b = 0.5 beta = 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482" y="33355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E:\Research\point-curve fitting\b = 0.5 beta = 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482" y="24211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E:\Research\point-curve fitting\b = 0.5 beta = 1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084" y="15067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E:\Research\point-curve fitting\b = 0.8 beta = 0.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78" y="51643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E:\Research\point-curve fitting\b = 0.8 beta = 0.5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78" y="42499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E:\Research\point-curve fitting\b = 0.8 beta = 1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78" y="33355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E:\Research\point-curve fitting\b = 0.8 beta = 5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78" y="24211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E:\Research\point-curve fitting\b = 0.8 beta = 10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597" y="15067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4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Results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/>
          </a:p>
        </p:txBody>
      </p:sp>
      <p:pic>
        <p:nvPicPr>
          <p:cNvPr id="7170" name="Picture 2" descr="E:\Research\point-curve fitting\b = 0.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51" y="1447800"/>
            <a:ext cx="4386049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E:\Research\point-curve fitting\b = 0.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386049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:\Research\point-curve fitting\b = 0.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934" y="3518369"/>
            <a:ext cx="6483724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9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Unstable points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/>
          </a:p>
        </p:txBody>
      </p:sp>
      <p:pic>
        <p:nvPicPr>
          <p:cNvPr id="4" name="Picture 5" descr="E:\Research\point-curve fitting\b = 0.1 beta = 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2743200" cy="13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E:\Research\point-curve fitting\b = 0.1 beta = 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3630"/>
            <a:ext cx="2743200" cy="13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E:\Research\point-curve fitting\b = 0.5 beta = 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429000"/>
            <a:ext cx="2743200" cy="13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E:\Research\point-curve fitting\b = 0.5 beta = 1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13630"/>
            <a:ext cx="2743200" cy="13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5" descr="E:\Research\point-curve fitting\b = 0.8 beta = 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2743200" cy="13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E:\Research\point-curve fitting\b = 0.8 beta = 1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113630"/>
            <a:ext cx="2743200" cy="13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69</TotalTime>
  <Words>37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Progress Report</vt:lpstr>
      <vt:lpstr>Model</vt:lpstr>
      <vt:lpstr>Differential equations of the system</vt:lpstr>
      <vt:lpstr>Steady-state equation</vt:lpstr>
      <vt:lpstr>Solutions of the steady-state equation</vt:lpstr>
      <vt:lpstr>Model simulations</vt:lpstr>
      <vt:lpstr>Results</vt:lpstr>
      <vt:lpstr>Results</vt:lpstr>
      <vt:lpstr>Unstable points</vt:lpstr>
      <vt:lpstr>Things 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Alpha</dc:creator>
  <cp:lastModifiedBy>Alpha</cp:lastModifiedBy>
  <cp:revision>6</cp:revision>
  <dcterms:created xsi:type="dcterms:W3CDTF">2017-04-24T04:48:28Z</dcterms:created>
  <dcterms:modified xsi:type="dcterms:W3CDTF">2017-04-24T05:58:06Z</dcterms:modified>
</cp:coreProperties>
</file>