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240D7F-EE8A-4D2C-A358-2348204D7A89}" type="datetimeFigureOut">
              <a:rPr lang="fil-PH" smtClean="0"/>
              <a:t>10/20/2017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l-PH" dirty="0" smtClean="0"/>
              <a:t>Progress Report</a:t>
            </a:r>
            <a:endParaRPr lang="fil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Anton Cruz</a:t>
            </a:r>
          </a:p>
          <a:p>
            <a:r>
              <a:rPr lang="fil-PH" dirty="0" smtClean="0"/>
              <a:t>Adviser: Johnrob Y. Bantang</a:t>
            </a:r>
            <a:endParaRPr lang="fil-PH" dirty="0"/>
          </a:p>
        </p:txBody>
      </p:sp>
      <p:pic>
        <p:nvPicPr>
          <p:cNvPr id="8195" name="Picture 3" descr="E:\Research\upd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797" y="366425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Research\Ip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97" y="3667587"/>
            <a:ext cx="163600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E:\Research\cs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02" y="3694960"/>
            <a:ext cx="62324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Different Starting N</a:t>
            </a:r>
            <a:endParaRPr lang="fil-PH" dirty="0"/>
          </a:p>
        </p:txBody>
      </p:sp>
      <p:pic>
        <p:nvPicPr>
          <p:cNvPr id="1026" name="Picture 2" descr="C:\Users\Alpha\Documents\Cruz\research\point-curve fitting\chaosPoints\2017-09-08\all chaos points with error b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1894"/>
            <a:ext cx="8229600" cy="39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0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Different Starting N</a:t>
            </a:r>
            <a:endParaRPr lang="fil-PH" dirty="0"/>
          </a:p>
        </p:txBody>
      </p:sp>
      <p:pic>
        <p:nvPicPr>
          <p:cNvPr id="2050" name="Picture 2" descr="C:\Users\Alpha\Documents\Cruz\research\point-curve fitting\chaosPoints\2017-09-08\all chaos points without error b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51875" cy="411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Model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1026" name="Picture 2" descr="E: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76363"/>
            <a:ext cx="64484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Differential equations of the system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9" y="2293144"/>
            <a:ext cx="7283902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3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Steady-state equation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82" y="2978943"/>
            <a:ext cx="659303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Solutions of the steady-state equation</a:t>
            </a:r>
            <a:endParaRPr lang="fil-PH" dirty="0"/>
          </a:p>
        </p:txBody>
      </p:sp>
      <p:pic>
        <p:nvPicPr>
          <p:cNvPr id="4101" name="Picture 5" descr="E:\Research\parametric plots\fullParametric\par b = 0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553200" cy="314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:\Research\parametric plots\fullParametric\par b = 0.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27" y="1295400"/>
            <a:ext cx="4343399" cy="208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:\Research\parametric plots\fullParametric\par b = 0.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26" y="1295400"/>
            <a:ext cx="4326184" cy="20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Model simulations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 dirty="0"/>
          </a:p>
        </p:txBody>
      </p:sp>
      <p:pic>
        <p:nvPicPr>
          <p:cNvPr id="5124" name="Picture 4" descr="E:\Research\simulations\si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Research\simulations\si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36" y="2057400"/>
            <a:ext cx="411420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8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Results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 dirty="0"/>
          </a:p>
        </p:txBody>
      </p:sp>
      <p:pic>
        <p:nvPicPr>
          <p:cNvPr id="6146" name="Picture 2" descr="E:\Research\point-curve fitting\b = 0.1 beta = 0.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1" y="5164328"/>
            <a:ext cx="19069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Research\point-curve fitting\b = 0.1 beta = 0.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1" y="42499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Research\point-curve fitting\b = 0.1 beta =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33355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E:\Research\point-curve fitting\b = 0.1 beta = 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24211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:\Research\point-curve fitting\b = 0.1 beta = 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15067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E:\Research\point-curve fitting\b = 0.5 beta = 0.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643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:\Research\point-curve fitting\b = 0.5 beta = 0.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499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E:\Research\point-curve fitting\b = 0.5 beta = 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82" y="33355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:\Research\point-curve fitting\b = 0.5 beta = 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82" y="24211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E:\Research\point-curve fitting\b = 0.5 beta = 1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84" y="15067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E:\Research\point-curve fitting\b = 0.8 beta = 0.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51643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E:\Research\point-curve fitting\b = 0.8 beta = 0.5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42499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E:\Research\point-curve fitting\b = 0.8 beta = 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33355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E:\Research\point-curve fitting\b = 0.8 beta = 5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24211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E:\Research\point-curve fitting\b = 0.8 beta = 10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597" y="15067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Results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7170" name="Picture 2" descr="E:\Research\point-curve fitting\b = 0.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1" y="1447800"/>
            <a:ext cx="4386049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Research\point-curve fitting\b = 0.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386049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Research\point-curve fitting\b = 0.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34" y="3518369"/>
            <a:ext cx="6483724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Unstable points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4" name="Picture 5" descr="E:\Research\point-curve fitting\b = 0.1 beta = 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E:\Research\point-curve fitting\b = 0.1 beta = 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63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E:\Research\point-curve fitting\b = 0.5 beta = 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E:\Research\point-curve fitting\b = 0.5 beta = 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1363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E:\Research\point-curve fitting\b = 0.8 beta = 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E:\Research\point-curve fitting\b = 0.8 beta = 1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13630"/>
            <a:ext cx="2743200" cy="1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</TotalTime>
  <Words>35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Progress Report</vt:lpstr>
      <vt:lpstr>Model</vt:lpstr>
      <vt:lpstr>Differential equations of the system</vt:lpstr>
      <vt:lpstr>Steady-state equation</vt:lpstr>
      <vt:lpstr>Solutions of the steady-state equation</vt:lpstr>
      <vt:lpstr>Model simulations</vt:lpstr>
      <vt:lpstr>Results</vt:lpstr>
      <vt:lpstr>Results</vt:lpstr>
      <vt:lpstr>Unstable points</vt:lpstr>
      <vt:lpstr>Different Starting N</vt:lpstr>
      <vt:lpstr>Different Starting 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Alpha</dc:creator>
  <cp:lastModifiedBy>Alpha</cp:lastModifiedBy>
  <cp:revision>7</cp:revision>
  <dcterms:created xsi:type="dcterms:W3CDTF">2017-04-24T04:48:28Z</dcterms:created>
  <dcterms:modified xsi:type="dcterms:W3CDTF">2017-10-20T06:07:17Z</dcterms:modified>
</cp:coreProperties>
</file>