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12" r:id="rId3"/>
    <p:sldId id="282" r:id="rId5"/>
    <p:sldId id="315" r:id="rId6"/>
    <p:sldId id="317" r:id="rId7"/>
    <p:sldId id="318" r:id="rId8"/>
    <p:sldId id="319" r:id="rId9"/>
    <p:sldId id="323" r:id="rId10"/>
    <p:sldId id="321" r:id="rId11"/>
    <p:sldId id="297" r:id="rId12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8" userDrawn="1">
          <p15:clr>
            <a:srgbClr val="A4A3A4"/>
          </p15:clr>
        </p15:guide>
        <p15:guide id="5" pos="6886" userDrawn="1">
          <p15:clr>
            <a:srgbClr val="A4A3A4"/>
          </p15:clr>
        </p15:guide>
        <p15:guide id="6" orient="horz" pos="0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58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4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3B4B98B0-60AC-42C2-AFA5-B58CD77FA1E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388" autoAdjust="0"/>
  </p:normalViewPr>
  <p:slideViewPr>
    <p:cSldViewPr snapToGrid="0" snapToObjects="1" showGuides="1">
      <p:cViewPr varScale="1">
        <p:scale>
          <a:sx n="89" d="100"/>
          <a:sy n="89" d="100"/>
        </p:scale>
        <p:origin x="876" y="52"/>
      </p:cViewPr>
      <p:guideLst>
        <p:guide orient="horz" pos="2616"/>
        <p:guide orient="horz" pos="3268"/>
        <p:guide pos="6886"/>
        <p:guide orient="horz"/>
        <p:guide orient="horz" pos="4008"/>
        <p:guide orient="horz" pos="2352"/>
        <p:guide pos="6696"/>
        <p:guide pos="2136"/>
        <p:guide pos="2758"/>
        <p:guide pos="3288"/>
        <p:guide pos="4032"/>
        <p:guide pos="4392"/>
        <p:guide pos="4944"/>
        <p:guide pos="5544"/>
        <p:guide pos="6072"/>
        <p:guide orient="horz" pos="2444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customXml" Target="../customXml/item3.xml"/><Relationship Id="rId18" Type="http://schemas.openxmlformats.org/officeDocument/2006/relationships/customXml" Target="../customXml/item2.xml"/><Relationship Id="rId17" Type="http://schemas.openxmlformats.org/officeDocument/2006/relationships/customXml" Target="../customXml/item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/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/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/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/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/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" name="Text Placeholder 54"/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49" name="Freeform 48"/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7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43" name="Graphic 4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>
            <a:fillRect/>
          </a:stretch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>
            <a:fillRect/>
          </a:stretch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/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4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/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/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5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/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/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/>
            <p:cNvSpPr/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/>
            <p:cNvSpPr/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/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/>
            <p:cNvSpPr/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/>
            <p:cNvSpPr/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/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/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/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/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/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/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/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52" name="Picture Placeholder 7"/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/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/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/>
          <p:cNvSpPr/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1" name="Freeform 70"/>
          <p:cNvSpPr/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endParaRPr lang="en-US" dirty="0"/>
          </a:p>
        </p:txBody>
      </p:sp>
      <p:sp>
        <p:nvSpPr>
          <p:cNvPr id="33" name="Image 4"/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1" name="Image 0"/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/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/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/>
          <p:cNvPicPr>
            <a:picLocks noChangeAspect="1"/>
          </p:cNvPicPr>
          <p:nvPr userDrawn="1"/>
        </p:nvPicPr>
        <p:blipFill>
          <a:blip r:embed="rId4" cstate="screen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Content Placeholder 2"/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/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/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/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/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9" name="Slide Number Placeholder 2"/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3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5" name="Content Placeholder 5"/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210" indent="-283210">
              <a:spcBef>
                <a:spcPts val="1000"/>
              </a:spcBef>
              <a:defRPr sz="1800"/>
            </a:lvl2pPr>
            <a:lvl3pPr marL="283210" indent="-283210">
              <a:spcBef>
                <a:spcPts val="1000"/>
              </a:spcBef>
              <a:defRPr sz="1800"/>
            </a:lvl3pPr>
            <a:lvl4pPr marL="283210" indent="-283210">
              <a:spcBef>
                <a:spcPts val="1000"/>
              </a:spcBef>
              <a:defRPr sz="1800"/>
            </a:lvl4pPr>
            <a:lvl5pPr marL="283210"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/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490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690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890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210">
              <a:spcBef>
                <a:spcPts val="1000"/>
              </a:spcBef>
              <a:defRPr sz="1800"/>
            </a:lvl2pPr>
            <a:lvl3pPr indent="-283210">
              <a:spcBef>
                <a:spcPts val="1000"/>
              </a:spcBef>
              <a:defRPr sz="1800"/>
            </a:lvl3pPr>
            <a:lvl4pPr indent="-283210">
              <a:spcBef>
                <a:spcPts val="1000"/>
              </a:spcBef>
              <a:defRPr sz="1800"/>
            </a:lvl4pPr>
            <a:lvl5pPr indent="-28321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  <a:endParaRPr lang="en-US" dirty="0"/>
          </a:p>
        </p:txBody>
      </p:sp>
      <p:grpSp>
        <p:nvGrpSpPr>
          <p:cNvPr id="32" name="Group 31"/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/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/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/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/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/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/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/>
          <p:cNvPicPr>
            <a:picLocks noChangeAspect="1"/>
          </p:cNvPicPr>
          <p:nvPr userDrawn="1"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/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345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345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345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microsoft.com/office/2007/relationships/hdphoto" Target="../media/image14.wdp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SENSEI</a:t>
            </a:r>
            <a:br>
              <a:rPr lang="en-US" dirty="0"/>
            </a:br>
            <a:r>
              <a:rPr lang="en-US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 </a:t>
            </a:r>
            <a:r>
              <a:rPr lang="en-IN" sz="18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Doctor Appointment Application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3980" y="3198495"/>
            <a:ext cx="46767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IN" dirty="0"/>
              <a:t>Abhishek verma</a:t>
            </a:r>
            <a:endParaRPr lang="en-US" altLang="en-IN" dirty="0"/>
          </a:p>
          <a:p>
            <a:pPr algn="ctr"/>
            <a:r>
              <a:rPr lang="en-IN" dirty="0"/>
              <a:t>CSE/22/</a:t>
            </a:r>
            <a:r>
              <a:rPr lang="en-US" altLang="en-IN" dirty="0"/>
              <a:t>154</a:t>
            </a:r>
            <a:endParaRPr lang="en-US" alt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About the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dirty="0"/>
              <a:t>The Doctor Appointment Application is a simple web-based system designed to manage doctor-patient appointments efficiently.</a:t>
            </a:r>
            <a:endParaRPr lang="en-US" dirty="0"/>
          </a:p>
          <a:p>
            <a:r>
              <a:rPr lang="en-US" dirty="0"/>
              <a:t>It allows users to add doctors and patients and schedule appointments between them.</a:t>
            </a:r>
            <a:endParaRPr lang="en-US" dirty="0"/>
          </a:p>
          <a:p>
            <a:r>
              <a:rPr lang="en-US" dirty="0"/>
              <a:t>The system helps reduce manual paperwork and improves organization in clinics or small hospitals.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Features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6" name="Content Placeholder 4"/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222331" cy="372033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new doctor details with name, specialization, and availability.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 new patient details with name, age, and contact.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 appointments by selecting doctor and patient along with date/time.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Simple and user-friendly interface.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 validation to avoid scheduling conflicts.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Module Description</a:t>
            </a:r>
            <a:endParaRPr lang="en-US" dirty="0"/>
          </a:p>
        </p:txBody>
      </p:sp>
      <p:sp>
        <p:nvSpPr>
          <p:cNvPr id="14" name="Content Placeholder 7"/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7436644" cy="4143375"/>
          </a:xfrm>
        </p:spPr>
        <p:txBody>
          <a:bodyPr>
            <a:normAutofit/>
          </a:bodyPr>
          <a:lstStyle/>
          <a:p>
            <a:r>
              <a:rPr lang="en-US" dirty="0"/>
              <a:t>Doctor Module: Add new doctors with details like name, specialization, and timings.</a:t>
            </a:r>
            <a:endParaRPr lang="en-US" dirty="0"/>
          </a:p>
          <a:p>
            <a:r>
              <a:rPr lang="en-US" dirty="0"/>
              <a:t>Patient Module: Add patient details such as name, age, gender, and contact number.</a:t>
            </a:r>
            <a:endParaRPr lang="en-US" dirty="0"/>
          </a:p>
          <a:p>
            <a:r>
              <a:rPr lang="en-US" dirty="0"/>
              <a:t>Appointment Module: Schedule an appointment by selecting doctor and patient. Check and avoid double-booking.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sz="2800" dirty="0"/>
              <a:t>Software and Hardware Requirements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pPr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Software Requirements: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Frontend: </a:t>
            </a:r>
            <a:r>
              <a:rPr lang="en-US" altLang="en-IN" sz="2000" dirty="0">
                <a:solidFill>
                  <a:schemeClr val="accent6">
                    <a:lumMod val="50000"/>
                  </a:schemeClr>
                </a:solidFill>
              </a:rPr>
              <a:t>ReactJs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Backend: </a:t>
            </a:r>
            <a:r>
              <a:rPr lang="en-IN" sz="2000" dirty="0" err="1">
                <a:solidFill>
                  <a:schemeClr val="accent6">
                    <a:lumMod val="50000"/>
                  </a:schemeClr>
                </a:solidFill>
              </a:rPr>
              <a:t>Springboot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Database: PostgreSQL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Hardware Requirements: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Processor: 1.6 GHz or above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RAM: Minimum 2 GB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6">
                    <a:lumMod val="50000"/>
                  </a:schemeClr>
                </a:solidFill>
              </a:rPr>
              <a:t>Hard Disk: Minimum 500 MB of free space</a:t>
            </a:r>
            <a:endParaRPr lang="en-IN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/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Problem Solving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10122324" cy="370426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Existing Problem: </a:t>
            </a:r>
            <a:r>
              <a:rPr lang="en-US" dirty="0"/>
              <a:t>Manual appointment scheduling is error-prone and inefficient.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Our Solution: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This app simplifies scheduling and ensures proper time management between doctors and patients.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Impact: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Reduces human error, avoids overlapping appointments, and saves administrative time.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973" y="470303"/>
            <a:ext cx="7796464" cy="1222385"/>
          </a:xfrm>
        </p:spPr>
        <p:txBody>
          <a:bodyPr/>
          <a:lstStyle/>
          <a:p>
            <a:r>
              <a:rPr lang="en-US" sz="3200" dirty="0"/>
              <a:t>Entity Relationship Diagram</a:t>
            </a: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colorTemperature colorTemp="7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14575" y="2104587"/>
            <a:ext cx="4503474" cy="391091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50564" y="557401"/>
            <a:ext cx="9875463" cy="999746"/>
          </a:xfrm>
        </p:spPr>
        <p:txBody>
          <a:bodyPr/>
          <a:lstStyle/>
          <a:p>
            <a:r>
              <a:rPr lang="en-US" dirty="0"/>
              <a:t>Input </a:t>
            </a:r>
            <a:r>
              <a:rPr lang="en-US" dirty="0" err="1"/>
              <a:t>ANd</a:t>
            </a:r>
            <a:r>
              <a:rPr lang="en-US" dirty="0"/>
              <a:t> Output Screen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9350" y="1670050"/>
            <a:ext cx="3399155" cy="22104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290" y="1670050"/>
            <a:ext cx="3416300" cy="2211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1370" y="1549400"/>
            <a:ext cx="3299460" cy="2603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8465" y="3993515"/>
            <a:ext cx="5385435" cy="24161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-71762"/>
            <a:ext cx="6229349" cy="3915099"/>
          </a:xfrm>
        </p:spPr>
        <p:txBody>
          <a:bodyPr/>
          <a:lstStyle/>
          <a:p>
            <a:r>
              <a:rPr lang="en-US" sz="4800" dirty="0"/>
              <a:t>Thank you</a:t>
            </a:r>
            <a:endParaRPr lang="en-US" sz="4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/>
</ds:datastoreItem>
</file>

<file path=customXml/itemProps2.xml><?xml version="1.0" encoding="utf-8"?>
<ds:datastoreItem xmlns:ds="http://schemas.openxmlformats.org/officeDocument/2006/customXml" ds:itemID="{16DBB56F-4362-4386-A1A1-3DF898896616}">
  <ds:schemaRefs/>
</ds:datastoreItem>
</file>

<file path=customXml/itemProps3.xml><?xml version="1.0" encoding="utf-8"?>
<ds:datastoreItem xmlns:ds="http://schemas.openxmlformats.org/officeDocument/2006/customXml" ds:itemID="{04948363-B267-4BAC-8655-100FBEC280C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{726243D8-0ACF-476E-A6C9-22310B4C81B7}tf78438558_win32</Template>
  <TotalTime>0</TotalTime>
  <Words>1536</Words>
  <Application>WPS Slides</Application>
  <PresentationFormat>Widescreen</PresentationFormat>
  <Paragraphs>63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Sabon Next LT</vt:lpstr>
      <vt:lpstr>Segoe Print</vt:lpstr>
      <vt:lpstr>Arial Black</vt:lpstr>
      <vt:lpstr>Microsoft YaHei</vt:lpstr>
      <vt:lpstr>Arial Unicode MS</vt:lpstr>
      <vt:lpstr>Calibri</vt:lpstr>
      <vt:lpstr>Custom</vt:lpstr>
      <vt:lpstr>Get A Doc A Doctor Appointment Application</vt:lpstr>
      <vt:lpstr>About the Project</vt:lpstr>
      <vt:lpstr>Features</vt:lpstr>
      <vt:lpstr>Module Description</vt:lpstr>
      <vt:lpstr>Software and Hardware Requirements</vt:lpstr>
      <vt:lpstr>Problem Solving</vt:lpstr>
      <vt:lpstr>Entity Relationship Diagram</vt:lpstr>
      <vt:lpstr>Input ANd Output Screen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gupta</dc:creator>
  <cp:lastModifiedBy>ABHISHEK VERMA</cp:lastModifiedBy>
  <cp:revision>2</cp:revision>
  <dcterms:created xsi:type="dcterms:W3CDTF">2025-05-10T06:27:00Z</dcterms:created>
  <dcterms:modified xsi:type="dcterms:W3CDTF">2025-05-10T08:55:34Z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6FAE0F999FEB4867A65AD492003AEC6C_12</vt:lpwstr>
  </property>
  <property fmtid="{D5CDD505-2E9C-101B-9397-08002B2CF9AE}" pid="4" name="KSOProductBuildVer">
    <vt:lpwstr>1033-12.2.0.20795</vt:lpwstr>
  </property>
</Properties>
</file>