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BBD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93338-CF3E-7D41-286D-53CCE869C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9CBD0F-AFA8-3E0B-DEE2-E22D5E44B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4B28C-C757-A469-F70C-9C7436CD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23935-5511-21FB-5C8A-53F408BF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24938B-FF07-9E62-1C0E-066FF231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5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05010-CA9C-D74B-C681-5D5F7AF3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5711A-B945-63DB-4EF1-57A0EF978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A0D335-76F0-3591-F1D2-03DB653E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2EAF7-6184-9530-017E-D4BD12D8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3445A-6FED-1AD4-03D3-51313509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20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AF6A0C-A570-617E-A743-C325315F5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72F635-2171-FF08-8F98-6E530F351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3BA24E-1D4C-36E5-F09C-3F0F45F3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6A51C-09FB-AD28-0F17-13ED3D4B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9F64D1-1704-4737-C280-A331F44C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0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2C8BD-F9CC-EE03-6A2D-202CE700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49D134-7C1B-054D-D060-BA59D96DE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5171C-BA12-655F-3D87-1F88A442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6ABB-25B4-C09B-5F8F-08B1416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F2B87-4D70-9660-EE45-56FB1F2A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47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91CEA-F828-F725-EB4C-E98D0109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735DA-8925-3876-8A77-D5E18B159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3B6C3-5AA8-1F5B-50FC-C4EE101C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4AD25-F32C-6C78-6400-7018D43F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28CEC-3FBB-444D-A808-3C616ED2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4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1DDD3-A978-DAE0-F156-C77EEECA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FA271-0912-7B76-E53A-D39A2EE77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32D49A-347E-00AC-5535-EAA1BB79D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47A915-02E8-83D7-65BC-150A4FA4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84951C-E20C-BB25-FD16-49030B3F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C17BE5-43BC-CB16-7AEB-2C535E52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94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B26E6-4490-16AF-D4F9-1158A79CD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6EF0A-96AD-FC8D-9EB3-9C1A30D67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59273-F53F-03F6-0752-E67AE4CF2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0F297F-9ABA-489F-F40C-A7DE5C662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36AB25-E80E-301E-BB2E-097226FC3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BD8A8-43C3-ABC9-DCD4-03285B98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0D514F-9AAC-BAB2-96FE-4E971884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DFDE50-9B2B-BC38-CC44-97CCE67D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4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A0672-A91B-B259-A4F1-09E41EC3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597708-F138-4CD4-1B9F-FCC4B98B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D94862-8496-4F1E-6FEE-7671E65F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190D9D-B1D5-EE07-F03A-FB048FF1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8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9ACD26-E003-89F8-0DDB-A8B4EEE7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EC8C85-5E00-771F-B2B2-AC5C22A2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DA0DB-C11F-0120-8132-30EAC423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4FD49-31E6-A06F-E975-9654E29E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B593C-05C0-E5FA-B5FE-002A98B39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6FA83-5370-6496-A46A-089E5E731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D61F19-CC8E-8A6D-CBCC-0491FA8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73408E-7385-BDE3-D1BE-A25241BA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99729D-4ED3-E925-4121-48A38E3D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48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46B31-7FFF-153B-BA68-0C60643F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3BA82F-DB03-197E-401C-688401804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FDA16-0EF6-C411-42E2-7099958BF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24D057-47F4-B3B1-6987-5E83DE15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31147C-D67F-C3CF-5BBE-59856733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56E87-E211-D720-DA29-9EC8C7CC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7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D73D85-7D50-F783-9C53-F320AC6A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80C3E-4C36-DEEB-852F-64508D3F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020C0-7F02-6D30-5D57-80BF83D2A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87D2C-B153-4D78-A5A2-4A0BFF0A0F0A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2D6D-B9C8-EECB-3048-3CE08E0EE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A7962-E44A-22B6-939D-0B620BD73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1D6C0-597F-4555-9A73-E1267DAF9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4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椭圆 332">
            <a:extLst>
              <a:ext uri="{FF2B5EF4-FFF2-40B4-BE49-F238E27FC236}">
                <a16:creationId xmlns:a16="http://schemas.microsoft.com/office/drawing/2014/main" id="{0110F08C-AEA6-5EEA-5E67-6D03617A1D25}"/>
              </a:ext>
            </a:extLst>
          </p:cNvPr>
          <p:cNvSpPr/>
          <p:nvPr/>
        </p:nvSpPr>
        <p:spPr>
          <a:xfrm>
            <a:off x="9510649" y="1665760"/>
            <a:ext cx="1483345" cy="5279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3A0757-5D25-5621-190E-C26D71313A26}"/>
              </a:ext>
            </a:extLst>
          </p:cNvPr>
          <p:cNvSpPr/>
          <p:nvPr/>
        </p:nvSpPr>
        <p:spPr>
          <a:xfrm>
            <a:off x="446387" y="806782"/>
            <a:ext cx="450249" cy="12493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源数据</a:t>
            </a:r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DC4C3E73-8689-8711-A7D7-1BF9D54C78ED}"/>
              </a:ext>
            </a:extLst>
          </p:cNvPr>
          <p:cNvSpPr/>
          <p:nvPr/>
        </p:nvSpPr>
        <p:spPr>
          <a:xfrm>
            <a:off x="1367137" y="1433230"/>
            <a:ext cx="1116419" cy="457196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评分标准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D9902AA-A211-9B51-21DD-424991683566}"/>
              </a:ext>
            </a:extLst>
          </p:cNvPr>
          <p:cNvCxnSpPr>
            <a:cxnSpLocks/>
            <a:stCxn id="15" idx="3"/>
            <a:endCxn id="20" idx="0"/>
          </p:cNvCxnSpPr>
          <p:nvPr/>
        </p:nvCxnSpPr>
        <p:spPr>
          <a:xfrm flipH="1">
            <a:off x="1059165" y="1661828"/>
            <a:ext cx="1424391" cy="1076390"/>
          </a:xfrm>
          <a:prstGeom prst="bentConnector4">
            <a:avLst>
              <a:gd name="adj1" fmla="val -16049"/>
              <a:gd name="adj2" fmla="val 4092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6E5196EC-B34D-7A91-D91A-F3C00585C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05" y="2738218"/>
            <a:ext cx="818519" cy="631945"/>
          </a:xfrm>
          <a:prstGeom prst="rect">
            <a:avLst/>
          </a:prstGeom>
        </p:spPr>
      </p:pic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1A54A99-DC36-5DEF-E72F-150733CB5C3F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1468424" y="3054191"/>
            <a:ext cx="1119644" cy="79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5043E00-8D5E-4F18-1AAB-5131CD5AB0E5}"/>
              </a:ext>
            </a:extLst>
          </p:cNvPr>
          <p:cNvSpPr/>
          <p:nvPr/>
        </p:nvSpPr>
        <p:spPr>
          <a:xfrm>
            <a:off x="2588068" y="2437514"/>
            <a:ext cx="701750" cy="1249325"/>
          </a:xfrm>
          <a:prstGeom prst="rect">
            <a:avLst/>
          </a:prstGeom>
          <a:solidFill>
            <a:srgbClr val="BBDD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FD9AFB4-2E7D-0DE3-0F76-43FA323079B7}"/>
              </a:ext>
            </a:extLst>
          </p:cNvPr>
          <p:cNvSpPr/>
          <p:nvPr/>
        </p:nvSpPr>
        <p:spPr>
          <a:xfrm>
            <a:off x="2800718" y="2581054"/>
            <a:ext cx="701750" cy="1249325"/>
          </a:xfrm>
          <a:prstGeom prst="rect">
            <a:avLst/>
          </a:prstGeom>
          <a:solidFill>
            <a:srgbClr val="BBDD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7ED229-33E9-715C-2EE1-97B427559249}"/>
              </a:ext>
            </a:extLst>
          </p:cNvPr>
          <p:cNvSpPr/>
          <p:nvPr/>
        </p:nvSpPr>
        <p:spPr>
          <a:xfrm>
            <a:off x="3013368" y="2804337"/>
            <a:ext cx="701750" cy="1249325"/>
          </a:xfrm>
          <a:prstGeom prst="rect">
            <a:avLst/>
          </a:prstGeom>
          <a:solidFill>
            <a:srgbClr val="BBDDDB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初步增强数据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E7E127B-16F6-72CB-4FBA-9C8DE01895F7}"/>
              </a:ext>
            </a:extLst>
          </p:cNvPr>
          <p:cNvCxnSpPr>
            <a:cxnSpLocks/>
            <a:stCxn id="28" idx="3"/>
            <a:endCxn id="33" idx="1"/>
          </p:cNvCxnSpPr>
          <p:nvPr/>
        </p:nvCxnSpPr>
        <p:spPr>
          <a:xfrm flipV="1">
            <a:off x="3715118" y="3416635"/>
            <a:ext cx="366902" cy="12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柱体 29">
            <a:extLst>
              <a:ext uri="{FF2B5EF4-FFF2-40B4-BE49-F238E27FC236}">
                <a16:creationId xmlns:a16="http://schemas.microsoft.com/office/drawing/2014/main" id="{BC6529D9-7900-A98B-C57B-C42F3A5AC52A}"/>
              </a:ext>
            </a:extLst>
          </p:cNvPr>
          <p:cNvSpPr/>
          <p:nvPr/>
        </p:nvSpPr>
        <p:spPr>
          <a:xfrm>
            <a:off x="4275975" y="2998383"/>
            <a:ext cx="669850" cy="1169579"/>
          </a:xfrm>
          <a:prstGeom prst="can">
            <a:avLst/>
          </a:prstGeom>
          <a:gradFill>
            <a:gsLst>
              <a:gs pos="54000">
                <a:schemeClr val="accent6">
                  <a:lumMod val="20000"/>
                  <a:lumOff val="80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95000">
                <a:schemeClr val="bg1">
                  <a:lumMod val="50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92000"/>
              </a:schemeClr>
            </a:solidFill>
          </a:ln>
          <a:scene3d>
            <a:camera prst="orthographicFront"/>
            <a:lightRig rig="chilly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9EFB8061-91A6-34D2-5EFB-7A8761E0AB66}"/>
              </a:ext>
            </a:extLst>
          </p:cNvPr>
          <p:cNvSpPr/>
          <p:nvPr/>
        </p:nvSpPr>
        <p:spPr>
          <a:xfrm>
            <a:off x="5215802" y="2977117"/>
            <a:ext cx="669850" cy="1169579"/>
          </a:xfrm>
          <a:prstGeom prst="can">
            <a:avLst/>
          </a:prstGeom>
          <a:gradFill>
            <a:gsLst>
              <a:gs pos="42000">
                <a:schemeClr val="accent6">
                  <a:lumMod val="60000"/>
                  <a:lumOff val="40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92000"/>
              </a:schemeClr>
            </a:solidFill>
          </a:ln>
          <a:scene3d>
            <a:camera prst="orthographicFront"/>
            <a:lightRig rig="chilly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C81D30D2-A18E-24AB-E61A-8154ED0F755A}"/>
              </a:ext>
            </a:extLst>
          </p:cNvPr>
          <p:cNvSpPr/>
          <p:nvPr/>
        </p:nvSpPr>
        <p:spPr>
          <a:xfrm>
            <a:off x="6155629" y="2977116"/>
            <a:ext cx="669850" cy="1169579"/>
          </a:xfrm>
          <a:prstGeom prst="can">
            <a:avLst/>
          </a:prstGeom>
          <a:gradFill>
            <a:gsLst>
              <a:gs pos="39000">
                <a:schemeClr val="accent6">
                  <a:lumMod val="50000"/>
                </a:schemeClr>
              </a:gs>
              <a:gs pos="74000">
                <a:schemeClr val="bg1">
                  <a:lumMod val="7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92000"/>
              </a:schemeClr>
            </a:solidFill>
          </a:ln>
          <a:scene3d>
            <a:camera prst="orthographicFront"/>
            <a:lightRig rig="chilly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图文框 32">
            <a:extLst>
              <a:ext uri="{FF2B5EF4-FFF2-40B4-BE49-F238E27FC236}">
                <a16:creationId xmlns:a16="http://schemas.microsoft.com/office/drawing/2014/main" id="{913FF629-A2B9-2BB3-8CCC-1CA9D5DD397F}"/>
              </a:ext>
            </a:extLst>
          </p:cNvPr>
          <p:cNvSpPr/>
          <p:nvPr/>
        </p:nvSpPr>
        <p:spPr>
          <a:xfrm>
            <a:off x="4082020" y="2551814"/>
            <a:ext cx="3000951" cy="1729642"/>
          </a:xfrm>
          <a:prstGeom prst="frame">
            <a:avLst>
              <a:gd name="adj1" fmla="val 4898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tint val="66000"/>
                  <a:satMod val="160000"/>
                </a:schemeClr>
              </a:gs>
              <a:gs pos="50000">
                <a:schemeClr val="tx1">
                  <a:lumMod val="65000"/>
                  <a:lumOff val="35000"/>
                  <a:tint val="44500"/>
                  <a:satMod val="160000"/>
                </a:schemeClr>
              </a:gs>
              <a:gs pos="100000">
                <a:schemeClr val="tx1">
                  <a:lumMod val="65000"/>
                  <a:lumOff val="3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0980989-238A-EA43-9083-A4ED18AB0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379" y="3269825"/>
            <a:ext cx="829967" cy="640784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3D035BFA-00F9-BFC4-71AA-371EE76D13E0}"/>
              </a:ext>
            </a:extLst>
          </p:cNvPr>
          <p:cNvCxnSpPr>
            <a:cxnSpLocks/>
            <a:stCxn id="35" idx="2"/>
            <a:endCxn id="33" idx="2"/>
          </p:cNvCxnSpPr>
          <p:nvPr/>
        </p:nvCxnSpPr>
        <p:spPr>
          <a:xfrm rot="5400000">
            <a:off x="8305507" y="1187599"/>
            <a:ext cx="370847" cy="5816867"/>
          </a:xfrm>
          <a:prstGeom prst="bentConnector3">
            <a:avLst>
              <a:gd name="adj1" fmla="val 16164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3039487B-E52D-5C8B-E903-A87C23FA4F2E}"/>
              </a:ext>
            </a:extLst>
          </p:cNvPr>
          <p:cNvCxnSpPr>
            <a:cxnSpLocks/>
            <a:stCxn id="33" idx="3"/>
            <a:endCxn id="45" idx="1"/>
          </p:cNvCxnSpPr>
          <p:nvPr/>
        </p:nvCxnSpPr>
        <p:spPr>
          <a:xfrm flipV="1">
            <a:off x="7082971" y="1250822"/>
            <a:ext cx="514100" cy="21658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EC3DBDD-0AD1-945B-CE71-8C3E9B33BD2A}"/>
              </a:ext>
            </a:extLst>
          </p:cNvPr>
          <p:cNvSpPr/>
          <p:nvPr/>
        </p:nvSpPr>
        <p:spPr>
          <a:xfrm>
            <a:off x="7597071" y="626159"/>
            <a:ext cx="837389" cy="1249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6CB5D0-6A31-F66D-014A-B7706BB254E8}"/>
              </a:ext>
            </a:extLst>
          </p:cNvPr>
          <p:cNvSpPr/>
          <p:nvPr/>
        </p:nvSpPr>
        <p:spPr>
          <a:xfrm>
            <a:off x="7800706" y="806782"/>
            <a:ext cx="837389" cy="1249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高质量</a:t>
            </a:r>
            <a:endParaRPr lang="en-US" altLang="zh-CN" sz="1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660FB17-49D4-7C23-DC3B-B5C20AE657C1}"/>
              </a:ext>
            </a:extLst>
          </p:cNvPr>
          <p:cNvCxnSpPr>
            <a:cxnSpLocks/>
            <a:stCxn id="245" idx="3"/>
            <a:endCxn id="35" idx="1"/>
          </p:cNvCxnSpPr>
          <p:nvPr/>
        </p:nvCxnSpPr>
        <p:spPr>
          <a:xfrm flipV="1">
            <a:off x="8545372" y="3590217"/>
            <a:ext cx="2439007" cy="10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箭头: 上弧形 83">
            <a:extLst>
              <a:ext uri="{FF2B5EF4-FFF2-40B4-BE49-F238E27FC236}">
                <a16:creationId xmlns:a16="http://schemas.microsoft.com/office/drawing/2014/main" id="{384A9C61-3289-C8D3-CE75-C3FAB741AC2C}"/>
              </a:ext>
            </a:extLst>
          </p:cNvPr>
          <p:cNvSpPr/>
          <p:nvPr/>
        </p:nvSpPr>
        <p:spPr>
          <a:xfrm>
            <a:off x="4815716" y="2695354"/>
            <a:ext cx="669850" cy="269002"/>
          </a:xfrm>
          <a:prstGeom prst="curvedDownArrow">
            <a:avLst>
              <a:gd name="adj1" fmla="val 25000"/>
              <a:gd name="adj2" fmla="val 55331"/>
              <a:gd name="adj3" fmla="val 45422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箭头: 上弧形 84">
            <a:extLst>
              <a:ext uri="{FF2B5EF4-FFF2-40B4-BE49-F238E27FC236}">
                <a16:creationId xmlns:a16="http://schemas.microsoft.com/office/drawing/2014/main" id="{852C35D7-24C9-A0AD-1AFC-F8012721E42E}"/>
              </a:ext>
            </a:extLst>
          </p:cNvPr>
          <p:cNvSpPr/>
          <p:nvPr/>
        </p:nvSpPr>
        <p:spPr>
          <a:xfrm>
            <a:off x="5679473" y="2707840"/>
            <a:ext cx="669850" cy="269002"/>
          </a:xfrm>
          <a:prstGeom prst="curvedDownArrow">
            <a:avLst>
              <a:gd name="adj1" fmla="val 25000"/>
              <a:gd name="adj2" fmla="val 50000"/>
              <a:gd name="adj3" fmla="val 4542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流程图: 多文档 92">
            <a:extLst>
              <a:ext uri="{FF2B5EF4-FFF2-40B4-BE49-F238E27FC236}">
                <a16:creationId xmlns:a16="http://schemas.microsoft.com/office/drawing/2014/main" id="{D07E010B-15DF-CE12-463F-B446747A54CE}"/>
              </a:ext>
            </a:extLst>
          </p:cNvPr>
          <p:cNvSpPr/>
          <p:nvPr/>
        </p:nvSpPr>
        <p:spPr>
          <a:xfrm>
            <a:off x="2297727" y="933461"/>
            <a:ext cx="1429673" cy="382773"/>
          </a:xfrm>
          <a:prstGeom prst="flowChartMultidocumen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生成提示词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F9B87F1-CEEA-BF69-9539-34B100D8EE1B}"/>
              </a:ext>
            </a:extLst>
          </p:cNvPr>
          <p:cNvSpPr txBox="1"/>
          <p:nvPr/>
        </p:nvSpPr>
        <p:spPr>
          <a:xfrm>
            <a:off x="9777133" y="413388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改写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3077AC1-06B2-82C9-E1C8-E449F7CA836E}"/>
              </a:ext>
            </a:extLst>
          </p:cNvPr>
          <p:cNvSpPr txBox="1"/>
          <p:nvPr/>
        </p:nvSpPr>
        <p:spPr>
          <a:xfrm>
            <a:off x="1541336" y="310885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文本生成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D32C800-0C6F-0D20-FA49-597E2BA6C4DF}"/>
              </a:ext>
            </a:extLst>
          </p:cNvPr>
          <p:cNvCxnSpPr>
            <a:cxnSpLocks/>
            <a:stCxn id="93" idx="2"/>
            <a:endCxn id="20" idx="0"/>
          </p:cNvCxnSpPr>
          <p:nvPr/>
        </p:nvCxnSpPr>
        <p:spPr>
          <a:xfrm rot="5400000">
            <a:off x="1267917" y="1092987"/>
            <a:ext cx="1436480" cy="1853983"/>
          </a:xfrm>
          <a:prstGeom prst="bentConnector3">
            <a:avLst>
              <a:gd name="adj1" fmla="val 5553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流程图: 多文档 112">
            <a:extLst>
              <a:ext uri="{FF2B5EF4-FFF2-40B4-BE49-F238E27FC236}">
                <a16:creationId xmlns:a16="http://schemas.microsoft.com/office/drawing/2014/main" id="{F340C407-3EBD-F597-BD36-DDB4E993C686}"/>
              </a:ext>
            </a:extLst>
          </p:cNvPr>
          <p:cNvSpPr/>
          <p:nvPr/>
        </p:nvSpPr>
        <p:spPr>
          <a:xfrm>
            <a:off x="8955556" y="2931514"/>
            <a:ext cx="1627449" cy="382773"/>
          </a:xfrm>
          <a:prstGeom prst="flowChartMultidocumen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改写提示词</a:t>
            </a:r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ADA23DF4-7812-A438-FC2C-5CB471EF4B33}"/>
              </a:ext>
            </a:extLst>
          </p:cNvPr>
          <p:cNvCxnSpPr>
            <a:cxnSpLocks/>
            <a:stCxn id="113" idx="0"/>
            <a:endCxn id="35" idx="1"/>
          </p:cNvCxnSpPr>
          <p:nvPr/>
        </p:nvCxnSpPr>
        <p:spPr>
          <a:xfrm rot="16200000" flipH="1">
            <a:off x="10103459" y="2709297"/>
            <a:ext cx="658703" cy="1103136"/>
          </a:xfrm>
          <a:prstGeom prst="bentConnector4">
            <a:avLst>
              <a:gd name="adj1" fmla="val -34705"/>
              <a:gd name="adj2" fmla="val 818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C29201D-7C36-F160-D4DA-47247F165B1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8638095" y="1423462"/>
            <a:ext cx="774316" cy="79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F7D231B9-35A4-ED72-E19B-CDD80238601D}"/>
              </a:ext>
            </a:extLst>
          </p:cNvPr>
          <p:cNvSpPr/>
          <p:nvPr/>
        </p:nvSpPr>
        <p:spPr>
          <a:xfrm>
            <a:off x="2463537" y="2263215"/>
            <a:ext cx="6415419" cy="2179320"/>
          </a:xfrm>
          <a:prstGeom prst="roundRect">
            <a:avLst>
              <a:gd name="adj" fmla="val 8884"/>
            </a:avLst>
          </a:prstGeom>
          <a:noFill/>
          <a:ln w="381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E508750-D0AE-0E78-5AE1-2C917F60612F}"/>
              </a:ext>
            </a:extLst>
          </p:cNvPr>
          <p:cNvSpPr/>
          <p:nvPr/>
        </p:nvSpPr>
        <p:spPr>
          <a:xfrm>
            <a:off x="4988417" y="1733455"/>
            <a:ext cx="1398496" cy="379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数据蒸馏</a:t>
            </a:r>
          </a:p>
        </p:txBody>
      </p:sp>
      <p:sp>
        <p:nvSpPr>
          <p:cNvPr id="145" name="矩形: 圆角 144">
            <a:extLst>
              <a:ext uri="{FF2B5EF4-FFF2-40B4-BE49-F238E27FC236}">
                <a16:creationId xmlns:a16="http://schemas.microsoft.com/office/drawing/2014/main" id="{F0D70598-BBFF-9695-A06B-455AA74C580A}"/>
              </a:ext>
            </a:extLst>
          </p:cNvPr>
          <p:cNvSpPr/>
          <p:nvPr/>
        </p:nvSpPr>
        <p:spPr>
          <a:xfrm>
            <a:off x="265814" y="626159"/>
            <a:ext cx="3575395" cy="4065112"/>
          </a:xfrm>
          <a:prstGeom prst="roundRect">
            <a:avLst>
              <a:gd name="adj" fmla="val 4713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6" name="矩形: 圆角 145">
            <a:extLst>
              <a:ext uri="{FF2B5EF4-FFF2-40B4-BE49-F238E27FC236}">
                <a16:creationId xmlns:a16="http://schemas.microsoft.com/office/drawing/2014/main" id="{7DE2675D-7E52-A69D-FBA7-A63288538FE0}"/>
              </a:ext>
            </a:extLst>
          </p:cNvPr>
          <p:cNvSpPr/>
          <p:nvPr/>
        </p:nvSpPr>
        <p:spPr>
          <a:xfrm>
            <a:off x="3971154" y="2437514"/>
            <a:ext cx="7955032" cy="2253757"/>
          </a:xfrm>
          <a:prstGeom prst="roundRect">
            <a:avLst>
              <a:gd name="adj" fmla="val 4939"/>
            </a:avLst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736ABAFB-B225-368D-1C3D-8DBB9253A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8" y="4104065"/>
            <a:ext cx="440938" cy="491432"/>
          </a:xfrm>
          <a:prstGeom prst="rect">
            <a:avLst/>
          </a:prstGeom>
        </p:spPr>
      </p:pic>
      <p:sp>
        <p:nvSpPr>
          <p:cNvPr id="178" name="椭圆 177">
            <a:extLst>
              <a:ext uri="{FF2B5EF4-FFF2-40B4-BE49-F238E27FC236}">
                <a16:creationId xmlns:a16="http://schemas.microsoft.com/office/drawing/2014/main" id="{235F4DFC-A9B6-030B-2100-9DF831508545}"/>
              </a:ext>
            </a:extLst>
          </p:cNvPr>
          <p:cNvSpPr/>
          <p:nvPr/>
        </p:nvSpPr>
        <p:spPr>
          <a:xfrm>
            <a:off x="9967496" y="1508276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5F33DCC2-2A4F-845D-F16A-E012A7431BF4}"/>
              </a:ext>
            </a:extLst>
          </p:cNvPr>
          <p:cNvSpPr/>
          <p:nvPr/>
        </p:nvSpPr>
        <p:spPr>
          <a:xfrm>
            <a:off x="9724327" y="1254341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9B0E89CB-0054-1E3A-9E81-D8956B48CB50}"/>
              </a:ext>
            </a:extLst>
          </p:cNvPr>
          <p:cNvSpPr/>
          <p:nvPr/>
        </p:nvSpPr>
        <p:spPr>
          <a:xfrm>
            <a:off x="9552884" y="1733445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2D19D486-775A-0D74-AD44-E60339C43ABC}"/>
              </a:ext>
            </a:extLst>
          </p:cNvPr>
          <p:cNvSpPr/>
          <p:nvPr/>
        </p:nvSpPr>
        <p:spPr>
          <a:xfrm>
            <a:off x="10270552" y="1836119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D606BDEF-1EA8-8D24-CAF5-5E52DA1765D0}"/>
              </a:ext>
            </a:extLst>
          </p:cNvPr>
          <p:cNvSpPr/>
          <p:nvPr/>
        </p:nvSpPr>
        <p:spPr>
          <a:xfrm>
            <a:off x="10237740" y="1321637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94BE5022-14EB-4F9C-23C1-C2D1C69FD7C9}"/>
              </a:ext>
            </a:extLst>
          </p:cNvPr>
          <p:cNvSpPr/>
          <p:nvPr/>
        </p:nvSpPr>
        <p:spPr>
          <a:xfrm>
            <a:off x="9412411" y="1009219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A6CFE46E-A4F4-A0EC-3941-4997B41E69B3}"/>
              </a:ext>
            </a:extLst>
          </p:cNvPr>
          <p:cNvSpPr/>
          <p:nvPr/>
        </p:nvSpPr>
        <p:spPr>
          <a:xfrm>
            <a:off x="9948800" y="758801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EBFFF276-5954-A174-E21D-769F7AEB6A1F}"/>
              </a:ext>
            </a:extLst>
          </p:cNvPr>
          <p:cNvSpPr/>
          <p:nvPr/>
        </p:nvSpPr>
        <p:spPr>
          <a:xfrm>
            <a:off x="10320872" y="928364"/>
            <a:ext cx="243169" cy="23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3B2D4DEE-D84A-20E2-0FEA-CA17B986266B}"/>
              </a:ext>
            </a:extLst>
          </p:cNvPr>
          <p:cNvSpPr/>
          <p:nvPr/>
        </p:nvSpPr>
        <p:spPr>
          <a:xfrm>
            <a:off x="1293493" y="4770096"/>
            <a:ext cx="1398496" cy="379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I.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数据增强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9B4FD65-FA80-FFE8-D24E-90C6221808E6}"/>
              </a:ext>
            </a:extLst>
          </p:cNvPr>
          <p:cNvSpPr/>
          <p:nvPr/>
        </p:nvSpPr>
        <p:spPr>
          <a:xfrm>
            <a:off x="7316517" y="4770096"/>
            <a:ext cx="1398496" cy="379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III</a:t>
            </a:r>
            <a:r>
              <a:rPr lang="en-US" altLang="zh-CN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数据改写</a:t>
            </a:r>
          </a:p>
        </p:txBody>
      </p:sp>
      <p:pic>
        <p:nvPicPr>
          <p:cNvPr id="226" name="图片 225">
            <a:extLst>
              <a:ext uri="{FF2B5EF4-FFF2-40B4-BE49-F238E27FC236}">
                <a16:creationId xmlns:a16="http://schemas.microsoft.com/office/drawing/2014/main" id="{C933C076-D8B5-C045-D715-DBE1D7025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184" y="3283327"/>
            <a:ext cx="454364" cy="774852"/>
          </a:xfrm>
          <a:prstGeom prst="rect">
            <a:avLst/>
          </a:prstGeom>
        </p:spPr>
      </p:pic>
      <p:pic>
        <p:nvPicPr>
          <p:cNvPr id="229" name="图片 228">
            <a:extLst>
              <a:ext uri="{FF2B5EF4-FFF2-40B4-BE49-F238E27FC236}">
                <a16:creationId xmlns:a16="http://schemas.microsoft.com/office/drawing/2014/main" id="{F59F0ECC-73AB-94B5-FC00-0DFCA9469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57" y="3269825"/>
            <a:ext cx="454364" cy="774852"/>
          </a:xfrm>
          <a:prstGeom prst="rect">
            <a:avLst/>
          </a:prstGeom>
        </p:spPr>
      </p:pic>
      <p:pic>
        <p:nvPicPr>
          <p:cNvPr id="230" name="图片 229">
            <a:extLst>
              <a:ext uri="{FF2B5EF4-FFF2-40B4-BE49-F238E27FC236}">
                <a16:creationId xmlns:a16="http://schemas.microsoft.com/office/drawing/2014/main" id="{39D771E2-DFE1-B5D9-A036-2D6707D4C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94" y="3262745"/>
            <a:ext cx="454364" cy="774852"/>
          </a:xfrm>
          <a:prstGeom prst="rect">
            <a:avLst/>
          </a:prstGeom>
        </p:spPr>
      </p:pic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912D3644-B4CB-3311-0EA2-E4B2C13BE59D}"/>
              </a:ext>
            </a:extLst>
          </p:cNvPr>
          <p:cNvCxnSpPr>
            <a:cxnSpLocks/>
            <a:stCxn id="33" idx="3"/>
            <a:endCxn id="244" idx="1"/>
          </p:cNvCxnSpPr>
          <p:nvPr/>
        </p:nvCxnSpPr>
        <p:spPr>
          <a:xfrm>
            <a:off x="7082971" y="3416635"/>
            <a:ext cx="514100" cy="3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>
            <a:extLst>
              <a:ext uri="{FF2B5EF4-FFF2-40B4-BE49-F238E27FC236}">
                <a16:creationId xmlns:a16="http://schemas.microsoft.com/office/drawing/2014/main" id="{FBAE12E7-743D-7B4C-1894-1622F13F75CE}"/>
              </a:ext>
            </a:extLst>
          </p:cNvPr>
          <p:cNvSpPr/>
          <p:nvPr/>
        </p:nvSpPr>
        <p:spPr>
          <a:xfrm>
            <a:off x="7597071" y="2795352"/>
            <a:ext cx="744666" cy="1249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7860A481-6DD4-744A-E5AE-D0809E78F023}"/>
              </a:ext>
            </a:extLst>
          </p:cNvPr>
          <p:cNvSpPr/>
          <p:nvPr/>
        </p:nvSpPr>
        <p:spPr>
          <a:xfrm>
            <a:off x="7800706" y="2975975"/>
            <a:ext cx="744666" cy="1249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低质量数据</a:t>
            </a:r>
          </a:p>
        </p:txBody>
      </p:sp>
      <p:pic>
        <p:nvPicPr>
          <p:cNvPr id="257" name="图片 256">
            <a:extLst>
              <a:ext uri="{FF2B5EF4-FFF2-40B4-BE49-F238E27FC236}">
                <a16:creationId xmlns:a16="http://schemas.microsoft.com/office/drawing/2014/main" id="{1B03F142-15CC-3F23-53E8-29856C94E9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545" y="2525860"/>
            <a:ext cx="475763" cy="475763"/>
          </a:xfrm>
          <a:prstGeom prst="rect">
            <a:avLst/>
          </a:prstGeom>
        </p:spPr>
      </p:pic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1A460D60-AE5F-E863-D0A5-2E514F9C1655}"/>
              </a:ext>
            </a:extLst>
          </p:cNvPr>
          <p:cNvCxnSpPr>
            <a:cxnSpLocks/>
            <a:stCxn id="183" idx="5"/>
            <a:endCxn id="180" idx="7"/>
          </p:cNvCxnSpPr>
          <p:nvPr/>
        </p:nvCxnSpPr>
        <p:spPr>
          <a:xfrm>
            <a:off x="9619969" y="1208700"/>
            <a:ext cx="140473" cy="558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60CDBCEB-07E1-42F1-EE98-E94F27BAC8C5}"/>
              </a:ext>
            </a:extLst>
          </p:cNvPr>
          <p:cNvCxnSpPr>
            <a:cxnSpLocks/>
            <a:stCxn id="179" idx="3"/>
            <a:endCxn id="180" idx="7"/>
          </p:cNvCxnSpPr>
          <p:nvPr/>
        </p:nvCxnSpPr>
        <p:spPr>
          <a:xfrm>
            <a:off x="9759938" y="1453822"/>
            <a:ext cx="504" cy="313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939D727B-37AD-9994-5C07-7D637EB05014}"/>
              </a:ext>
            </a:extLst>
          </p:cNvPr>
          <p:cNvCxnSpPr>
            <a:cxnSpLocks/>
            <a:stCxn id="182" idx="4"/>
            <a:endCxn id="181" idx="1"/>
          </p:cNvCxnSpPr>
          <p:nvPr/>
        </p:nvCxnSpPr>
        <p:spPr>
          <a:xfrm flipH="1">
            <a:off x="10306163" y="1555344"/>
            <a:ext cx="53162" cy="31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15D4D88D-6599-94D7-48BC-F9A52684BB3A}"/>
              </a:ext>
            </a:extLst>
          </p:cNvPr>
          <p:cNvCxnSpPr>
            <a:cxnSpLocks/>
            <a:stCxn id="178" idx="6"/>
            <a:endCxn id="181" idx="1"/>
          </p:cNvCxnSpPr>
          <p:nvPr/>
        </p:nvCxnSpPr>
        <p:spPr>
          <a:xfrm>
            <a:off x="10210665" y="1625130"/>
            <a:ext cx="95498" cy="24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DB4D5313-E0D6-4246-C134-2CAC47397C72}"/>
              </a:ext>
            </a:extLst>
          </p:cNvPr>
          <p:cNvCxnSpPr>
            <a:cxnSpLocks/>
            <a:stCxn id="183" idx="5"/>
            <a:endCxn id="179" idx="1"/>
          </p:cNvCxnSpPr>
          <p:nvPr/>
        </p:nvCxnSpPr>
        <p:spPr>
          <a:xfrm>
            <a:off x="9619969" y="1208700"/>
            <a:ext cx="139969" cy="7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0E999685-DC53-0910-F9FA-D4FA303116C7}"/>
              </a:ext>
            </a:extLst>
          </p:cNvPr>
          <p:cNvCxnSpPr>
            <a:cxnSpLocks/>
            <a:stCxn id="184" idx="4"/>
            <a:endCxn id="185" idx="2"/>
          </p:cNvCxnSpPr>
          <p:nvPr/>
        </p:nvCxnSpPr>
        <p:spPr>
          <a:xfrm>
            <a:off x="10070385" y="992508"/>
            <a:ext cx="250487" cy="52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2A859F3D-76F5-19C2-2907-6D8ADC929013}"/>
              </a:ext>
            </a:extLst>
          </p:cNvPr>
          <p:cNvCxnSpPr>
            <a:cxnSpLocks/>
            <a:stCxn id="178" idx="1"/>
            <a:endCxn id="180" idx="7"/>
          </p:cNvCxnSpPr>
          <p:nvPr/>
        </p:nvCxnSpPr>
        <p:spPr>
          <a:xfrm flipH="1">
            <a:off x="9760442" y="1542502"/>
            <a:ext cx="242665" cy="225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DFF0A941-2EC2-A80A-0FC2-38112448A592}"/>
              </a:ext>
            </a:extLst>
          </p:cNvPr>
          <p:cNvCxnSpPr>
            <a:cxnSpLocks/>
            <a:stCxn id="184" idx="4"/>
            <a:endCxn id="183" idx="5"/>
          </p:cNvCxnSpPr>
          <p:nvPr/>
        </p:nvCxnSpPr>
        <p:spPr>
          <a:xfrm flipH="1">
            <a:off x="9619969" y="992508"/>
            <a:ext cx="450416" cy="216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BE026E8-C40B-A965-85B8-0D6A32DB91FF}"/>
              </a:ext>
            </a:extLst>
          </p:cNvPr>
          <p:cNvCxnSpPr>
            <a:cxnSpLocks/>
            <a:stCxn id="182" idx="4"/>
            <a:endCxn id="178" idx="6"/>
          </p:cNvCxnSpPr>
          <p:nvPr/>
        </p:nvCxnSpPr>
        <p:spPr>
          <a:xfrm flipH="1">
            <a:off x="10210665" y="1555344"/>
            <a:ext cx="148660" cy="69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439DEE73-DE0D-6E9B-2E5F-A340F2DDFCEF}"/>
              </a:ext>
            </a:extLst>
          </p:cNvPr>
          <p:cNvCxnSpPr>
            <a:cxnSpLocks/>
            <a:stCxn id="181" idx="1"/>
            <a:endCxn id="180" idx="7"/>
          </p:cNvCxnSpPr>
          <p:nvPr/>
        </p:nvCxnSpPr>
        <p:spPr>
          <a:xfrm flipH="1" flipV="1">
            <a:off x="9760442" y="1767671"/>
            <a:ext cx="545721" cy="102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0C040EDD-0C47-325D-1120-C60FADBCEC74}"/>
              </a:ext>
            </a:extLst>
          </p:cNvPr>
          <p:cNvCxnSpPr>
            <a:cxnSpLocks/>
            <a:stCxn id="184" idx="4"/>
            <a:endCxn id="179" idx="7"/>
          </p:cNvCxnSpPr>
          <p:nvPr/>
        </p:nvCxnSpPr>
        <p:spPr>
          <a:xfrm flipH="1">
            <a:off x="9931885" y="992508"/>
            <a:ext cx="138500" cy="29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982F39F-431C-A491-881B-1421B9447914}"/>
              </a:ext>
            </a:extLst>
          </p:cNvPr>
          <p:cNvCxnSpPr>
            <a:cxnSpLocks/>
            <a:stCxn id="185" idx="2"/>
            <a:endCxn id="179" idx="7"/>
          </p:cNvCxnSpPr>
          <p:nvPr/>
        </p:nvCxnSpPr>
        <p:spPr>
          <a:xfrm flipH="1">
            <a:off x="9931885" y="1045218"/>
            <a:ext cx="388987" cy="243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9E9035DF-12D0-3D91-B17B-32D83F6D411F}"/>
              </a:ext>
            </a:extLst>
          </p:cNvPr>
          <p:cNvCxnSpPr>
            <a:cxnSpLocks/>
            <a:stCxn id="185" idx="4"/>
            <a:endCxn id="182" idx="0"/>
          </p:cNvCxnSpPr>
          <p:nvPr/>
        </p:nvCxnSpPr>
        <p:spPr>
          <a:xfrm flipH="1">
            <a:off x="10359325" y="1162071"/>
            <a:ext cx="83132" cy="15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44A20056-38BB-DD75-0633-9392EFDAAE95}"/>
              </a:ext>
            </a:extLst>
          </p:cNvPr>
          <p:cNvCxnSpPr>
            <a:cxnSpLocks/>
            <a:stCxn id="178" idx="1"/>
            <a:endCxn id="179" idx="5"/>
          </p:cNvCxnSpPr>
          <p:nvPr/>
        </p:nvCxnSpPr>
        <p:spPr>
          <a:xfrm flipH="1" flipV="1">
            <a:off x="9931885" y="1453822"/>
            <a:ext cx="71222" cy="88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>
            <a:extLst>
              <a:ext uri="{FF2B5EF4-FFF2-40B4-BE49-F238E27FC236}">
                <a16:creationId xmlns:a16="http://schemas.microsoft.com/office/drawing/2014/main" id="{981518AB-E3C2-A4FC-C29F-B464946C4F08}"/>
              </a:ext>
            </a:extLst>
          </p:cNvPr>
          <p:cNvCxnSpPr>
            <a:stCxn id="179" idx="0"/>
            <a:endCxn id="182" idx="0"/>
          </p:cNvCxnSpPr>
          <p:nvPr/>
        </p:nvCxnSpPr>
        <p:spPr>
          <a:xfrm>
            <a:off x="9845912" y="1254341"/>
            <a:ext cx="513413" cy="67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1" name="图片 330">
            <a:extLst>
              <a:ext uri="{FF2B5EF4-FFF2-40B4-BE49-F238E27FC236}">
                <a16:creationId xmlns:a16="http://schemas.microsoft.com/office/drawing/2014/main" id="{CD23465F-885D-5AB8-0576-4692D3A9A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605" y="1545665"/>
            <a:ext cx="867907" cy="212790"/>
          </a:xfrm>
          <a:prstGeom prst="rect">
            <a:avLst/>
          </a:prstGeom>
        </p:spPr>
      </p:pic>
      <p:sp>
        <p:nvSpPr>
          <p:cNvPr id="332" name="文本框 331">
            <a:extLst>
              <a:ext uri="{FF2B5EF4-FFF2-40B4-BE49-F238E27FC236}">
                <a16:creationId xmlns:a16="http://schemas.microsoft.com/office/drawing/2014/main" id="{6C297B30-FB5D-3E00-0F78-4C25E04A4F83}"/>
              </a:ext>
            </a:extLst>
          </p:cNvPr>
          <p:cNvSpPr txBox="1"/>
          <p:nvPr/>
        </p:nvSpPr>
        <p:spPr>
          <a:xfrm>
            <a:off x="8735293" y="10831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训练</a:t>
            </a:r>
          </a:p>
        </p:txBody>
      </p:sp>
      <p:pic>
        <p:nvPicPr>
          <p:cNvPr id="345" name="图片 344">
            <a:extLst>
              <a:ext uri="{FF2B5EF4-FFF2-40B4-BE49-F238E27FC236}">
                <a16:creationId xmlns:a16="http://schemas.microsoft.com/office/drawing/2014/main" id="{322BFEA8-3886-3855-85DA-D6E2D473B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44688" y="3381035"/>
            <a:ext cx="71765" cy="71198"/>
          </a:xfrm>
          <a:prstGeom prst="rect">
            <a:avLst/>
          </a:prstGeom>
        </p:spPr>
      </p:pic>
      <p:pic>
        <p:nvPicPr>
          <p:cNvPr id="346" name="图片 345">
            <a:extLst>
              <a:ext uri="{FF2B5EF4-FFF2-40B4-BE49-F238E27FC236}">
                <a16:creationId xmlns:a16="http://schemas.microsoft.com/office/drawing/2014/main" id="{AE9C7893-7E4B-D4FE-E0DE-97F957F00B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59143" y="3381035"/>
            <a:ext cx="71724" cy="71157"/>
          </a:xfrm>
          <a:prstGeom prst="rect">
            <a:avLst/>
          </a:prstGeom>
        </p:spPr>
      </p:pic>
      <p:pic>
        <p:nvPicPr>
          <p:cNvPr id="352" name="图片 351">
            <a:extLst>
              <a:ext uri="{FF2B5EF4-FFF2-40B4-BE49-F238E27FC236}">
                <a16:creationId xmlns:a16="http://schemas.microsoft.com/office/drawing/2014/main" id="{5FBA9AF1-4567-184B-3609-4EFEBBA1B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872" y="4123304"/>
            <a:ext cx="312785" cy="31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CEFE1F-7C9F-7C44-0BA7-27F236A280CE}"/>
              </a:ext>
            </a:extLst>
          </p:cNvPr>
          <p:cNvSpPr/>
          <p:nvPr/>
        </p:nvSpPr>
        <p:spPr>
          <a:xfrm>
            <a:off x="1325091" y="999133"/>
            <a:ext cx="9978887" cy="2804241"/>
          </a:xfrm>
          <a:prstGeom prst="roundRect">
            <a:avLst>
              <a:gd name="adj" fmla="val 8762"/>
            </a:avLst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82B728-ABE6-E358-2704-911426815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99376"/>
            <a:ext cx="1815485" cy="257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E67892-F019-74E0-34EE-A771FE55F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9485" y="1326301"/>
            <a:ext cx="7964493" cy="4032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F27C62-4E52-4DAA-9EE5-2B60365B2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9485" y="1626949"/>
            <a:ext cx="7452714" cy="39654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30F7AFA-4C91-28A2-A41B-A5E5D7A09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85" y="1923272"/>
            <a:ext cx="7235925" cy="36115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C81A94A-CF1E-1328-9E41-A2D30FE9A0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9485" y="2188780"/>
            <a:ext cx="7733884" cy="38335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8DF0A8E-1659-B24D-FD70-C96DE9981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85" y="2526974"/>
            <a:ext cx="4386532" cy="294152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07ED604-40DA-4DE7-A748-A5FC7BFD29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42" y="3210103"/>
            <a:ext cx="908316" cy="22201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6884FFD-2D2E-38DF-3102-CEB24A7C6D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0062" y="3127915"/>
            <a:ext cx="6626015" cy="3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1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王文朗</dc:creator>
  <cp:lastModifiedBy>王文朗</cp:lastModifiedBy>
  <cp:revision>24</cp:revision>
  <dcterms:created xsi:type="dcterms:W3CDTF">2025-03-19T01:09:50Z</dcterms:created>
  <dcterms:modified xsi:type="dcterms:W3CDTF">2025-03-19T09:38:17Z</dcterms:modified>
</cp:coreProperties>
</file>