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8" r:id="rId8"/>
    <p:sldId id="262" r:id="rId9"/>
    <p:sldId id="267" r:id="rId10"/>
    <p:sldId id="263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302F0-DE71-E6BB-28D0-81D7F611FC24}" v="1753" dt="2025-04-13T13:56:3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guides/prompt-generation" TargetMode="External"/><Relationship Id="rId3" Type="http://schemas.openxmlformats.org/officeDocument/2006/relationships/hyperlink" Target="https://partyrock.aws/apps" TargetMode="External"/><Relationship Id="rId7" Type="http://schemas.openxmlformats.org/officeDocument/2006/relationships/hyperlink" Target="https://youtu.be/zjkBMFhNj_g?si=rxfYw4Urp8SElkVg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lm.google.com/" TargetMode="External"/><Relationship Id="rId5" Type="http://schemas.openxmlformats.org/officeDocument/2006/relationships/hyperlink" Target="https://sora.com/explore" TargetMode="External"/><Relationship Id="rId4" Type="http://schemas.openxmlformats.org/officeDocument/2006/relationships/hyperlink" Target="https://gemini.google.com/app?hl=en-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thropic.com/en/docs/about-claude/models/all-models" TargetMode="External"/><Relationship Id="rId2" Type="http://schemas.openxmlformats.org/officeDocument/2006/relationships/hyperlink" Target="https://platform.openai.com/docs/mod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0.dev/" TargetMode="External"/><Relationship Id="rId4" Type="http://schemas.openxmlformats.org/officeDocument/2006/relationships/hyperlink" Target="https://www.perplexity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yrock.aws/u/viktoria/duRwvjbEE/InterviewPrep.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399-E56D-5145-54ED-13404E92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5B24-CD58-2F24-1F84-9E0DCA5A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Display"/>
              </a:rPr>
              <a:t>Makes way for building custom application as well</a:t>
            </a:r>
          </a:p>
          <a:p>
            <a:r>
              <a:rPr lang="en-US" dirty="0">
                <a:latin typeface="Aptos Display"/>
              </a:rPr>
              <a:t>What do clients typically come up with?</a:t>
            </a:r>
          </a:p>
          <a:p>
            <a:r>
              <a:rPr lang="en-US" dirty="0">
                <a:latin typeface="Aptos Display"/>
              </a:rPr>
              <a:t>Frameworks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ptos Display"/>
              </a:rPr>
              <a:t>Langchain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Display"/>
              </a:rPr>
              <a:t>Semantic Kernal</a:t>
            </a:r>
          </a:p>
          <a:p>
            <a:r>
              <a:rPr lang="en-US" dirty="0">
                <a:latin typeface="Aptos Display"/>
              </a:rPr>
              <a:t>Agentic Framework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ptos Display"/>
              </a:rPr>
              <a:t>LangGraph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Display"/>
              </a:rPr>
              <a:t>Crew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ptos Display"/>
              </a:rPr>
              <a:t>AutoGen</a:t>
            </a:r>
          </a:p>
          <a:p>
            <a:pPr marL="0" indent="0">
              <a:buNone/>
            </a:pPr>
            <a:endParaRPr lang="en-US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7544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035A-6473-DB73-2D14-4FF889D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34F-70B0-EA74-40EF-5F075BEB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Smaller, faster and cost inexpensive models (smaller versions already run on mobile)</a:t>
            </a:r>
          </a:p>
          <a:p>
            <a:r>
              <a:rPr lang="en-US" dirty="0"/>
              <a:t>Increasing context window of models</a:t>
            </a:r>
          </a:p>
          <a:p>
            <a:r>
              <a:rPr lang="en-US" dirty="0"/>
              <a:t>Physical AI leading to Robots helpers</a:t>
            </a:r>
          </a:p>
        </p:txBody>
      </p:sp>
    </p:spTree>
    <p:extLst>
      <p:ext uri="{BB962C8B-B14F-4D97-AF65-F5344CB8AC3E}">
        <p14:creationId xmlns:p14="http://schemas.microsoft.com/office/powerpoint/2010/main" val="417140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9A1-04DB-B389-AD56-5ECD1202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54C-6FE9-B827-3800-4450B437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https://chatgpt.com/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https://partyrock.aws/apps</a:t>
            </a:r>
            <a:r>
              <a:rPr lang="en-US" dirty="0">
                <a:ea typeface="+mn-lt"/>
                <a:cs typeface="+mn-lt"/>
              </a:rPr>
              <a:t> (create custom apps for free)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https://gemini.google.com/app?hl=en-IN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https://sora.com/explore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https://notebooklm.google.com/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7"/>
              </a:rPr>
              <a:t>https://youtu.be/zjkBMFhNj_g?si=rxfYw4Urp8SElkVg</a:t>
            </a:r>
            <a:r>
              <a:rPr lang="en-US" dirty="0">
                <a:ea typeface="+mn-lt"/>
                <a:cs typeface="+mn-lt"/>
              </a:rPr>
              <a:t> (Andrej </a:t>
            </a:r>
            <a:r>
              <a:rPr lang="en-US" dirty="0" err="1">
                <a:ea typeface="+mn-lt"/>
                <a:cs typeface="+mn-lt"/>
              </a:rPr>
              <a:t>karpathy</a:t>
            </a:r>
            <a:r>
              <a:rPr lang="en-US" dirty="0">
                <a:ea typeface="+mn-lt"/>
                <a:cs typeface="+mn-lt"/>
              </a:rPr>
              <a:t> video series)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https://platform.openai.com/docs/guides/prompt-generation</a:t>
            </a:r>
            <a:r>
              <a:rPr lang="en-US" dirty="0">
                <a:ea typeface="+mn-lt"/>
                <a:cs typeface="+mn-lt"/>
              </a:rPr>
              <a:t> (meta prompt)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65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313F-FD42-7C19-A5F5-18853744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F87F-FA38-E5A0-F6E5-C590EAFB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https://platform.openai.com/docs/models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https://docs.anthropic.com/en/docs/about-claude/models/all-models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https://www.perplexity.ai/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https://v0.dev/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0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ACF-F085-70EF-8983-611E668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2BD9-E276-F2F7-BB93-2F57C2E0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Evolution of AI</a:t>
            </a:r>
          </a:p>
          <a:p>
            <a:r>
              <a:rPr lang="en-US" dirty="0"/>
              <a:t>Gen AI without bells and whistles</a:t>
            </a:r>
          </a:p>
          <a:p>
            <a:r>
              <a:rPr lang="en-US" dirty="0"/>
              <a:t>Market leader, companies and products</a:t>
            </a:r>
          </a:p>
          <a:p>
            <a:r>
              <a:rPr lang="en-US" dirty="0"/>
              <a:t>What are these tools capable of?</a:t>
            </a:r>
          </a:p>
          <a:p>
            <a:r>
              <a:rPr lang="en-US" dirty="0"/>
              <a:t>Custom GPTs</a:t>
            </a:r>
          </a:p>
          <a:p>
            <a:r>
              <a:rPr lang="en-US" dirty="0"/>
              <a:t>API Availability</a:t>
            </a:r>
          </a:p>
          <a:p>
            <a:r>
              <a:rPr lang="en-US" dirty="0"/>
              <a:t>Next evolution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18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7E8-5129-54AC-17B4-D7018990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B575-0C4F-D776-8E73-48EE107E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Rule based code</a:t>
            </a:r>
          </a:p>
          <a:p>
            <a:r>
              <a:rPr lang="en-US" dirty="0">
                <a:ea typeface="+mn-lt"/>
                <a:cs typeface="+mn-lt"/>
              </a:rPr>
              <a:t>ML - Machine learning the field of study that gives computers the ability to learn without being explicitly programmed.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Prediction based system (supervised)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Anamoly</a:t>
            </a:r>
            <a:r>
              <a:rPr lang="en-US" dirty="0">
                <a:ea typeface="+mn-lt"/>
                <a:cs typeface="+mn-lt"/>
              </a:rPr>
              <a:t> Detection (unsupervised)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Recommendations (Think </a:t>
            </a:r>
            <a:r>
              <a:rPr lang="en-US" dirty="0" err="1">
                <a:ea typeface="+mn-lt"/>
                <a:cs typeface="+mn-lt"/>
              </a:rPr>
              <a:t>Youtube</a:t>
            </a:r>
            <a:r>
              <a:rPr lang="en-US" dirty="0">
                <a:ea typeface="+mn-lt"/>
                <a:cs typeface="+mn-lt"/>
              </a:rPr>
              <a:t> / Instagram)</a:t>
            </a:r>
          </a:p>
          <a:p>
            <a:r>
              <a:rPr lang="en-US" dirty="0">
                <a:ea typeface="+mn-lt"/>
                <a:cs typeface="+mn-lt"/>
              </a:rPr>
              <a:t>Deep Learning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Image classification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Self-Driving cars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https://claude.ai/share/175110f6-a0b3-45d3-83f4-9405b93d63db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2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58AD7-D8EA-BF5F-160A-E17CDDC9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7" y="2591173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Gen AI at its simplest form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F46BD275-9BFE-1923-C97E-0698E15D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28440"/>
            <a:ext cx="690372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FB82-2495-20A7-FF91-B179E895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Market leader, companies and products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AC57-771E-82DB-64CC-A6CEFCCE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ChatGPT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Sora</a:t>
            </a:r>
          </a:p>
          <a:p>
            <a:r>
              <a:rPr lang="en-US" dirty="0"/>
              <a:t>Anthropic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Claude</a:t>
            </a:r>
          </a:p>
          <a:p>
            <a:r>
              <a:rPr lang="en-US" dirty="0"/>
              <a:t>Google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Gemini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NotebookLM</a:t>
            </a:r>
          </a:p>
          <a:p>
            <a:r>
              <a:rPr lang="en-US" dirty="0"/>
              <a:t>Perplexity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9A53-15A3-7F7C-070F-A3877D27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96C-41BE-790B-B7CB-191117C3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Facebook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Llama</a:t>
            </a:r>
          </a:p>
          <a:p>
            <a:r>
              <a:rPr lang="en-US" dirty="0" err="1"/>
              <a:t>Deepseek</a:t>
            </a:r>
          </a:p>
          <a:p>
            <a:r>
              <a:rPr lang="en-US" dirty="0"/>
              <a:t>Alibaba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Gwen</a:t>
            </a:r>
          </a:p>
        </p:txBody>
      </p:sp>
    </p:spTree>
    <p:extLst>
      <p:ext uri="{BB962C8B-B14F-4D97-AF65-F5344CB8AC3E}">
        <p14:creationId xmlns:p14="http://schemas.microsoft.com/office/powerpoint/2010/main" val="38943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D189-B9A7-D640-E7AE-DA1633F9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B28E-6D2E-AA1D-B712-5E72B1EF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Text only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Multimodals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Pre-training with more data, made the model better</a:t>
            </a:r>
          </a:p>
          <a:p>
            <a:r>
              <a:rPr lang="en-US" dirty="0"/>
              <a:t>Reasoning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Similar, reasoning models can also be text only or support </a:t>
            </a:r>
            <a:r>
              <a:rPr lang="en-US" dirty="0" err="1"/>
              <a:t>multimodals</a:t>
            </a:r>
            <a:r>
              <a:rPr lang="en-US" dirty="0"/>
              <a:t>, but most reasoning models now days are multimodal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4660-9DC9-C203-D358-8D4FA77B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these products can do on its 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0A05-38E2-33CF-F619-764ADE55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Answer questions with trained data as text</a:t>
            </a:r>
          </a:p>
          <a:p>
            <a:r>
              <a:rPr lang="en-US" dirty="0"/>
              <a:t>Can listen and respond in audio as well</a:t>
            </a:r>
          </a:p>
          <a:p>
            <a:r>
              <a:rPr lang="en-US" dirty="0"/>
              <a:t>Surf the web</a:t>
            </a:r>
          </a:p>
          <a:p>
            <a:r>
              <a:rPr lang="en-US" dirty="0"/>
              <a:t>Deep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7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A559-74E1-BE7D-A331-6D1CB40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GPTs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A110-3C2E-B7FC-CDDB-1A9BC048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Cover letter crafter</a:t>
            </a:r>
          </a:p>
          <a:p>
            <a:r>
              <a:rPr lang="en-US" dirty="0"/>
              <a:t>Another example -&gt; </a:t>
            </a:r>
            <a:r>
              <a:rPr lang="en-US" dirty="0">
                <a:hlinkClick r:id="rId2"/>
              </a:rPr>
              <a:t>Interview preparation helper</a:t>
            </a:r>
          </a:p>
        </p:txBody>
      </p:sp>
    </p:spTree>
    <p:extLst>
      <p:ext uri="{BB962C8B-B14F-4D97-AF65-F5344CB8AC3E}">
        <p14:creationId xmlns:p14="http://schemas.microsoft.com/office/powerpoint/2010/main" val="265413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Gen AI</vt:lpstr>
      <vt:lpstr>Topics</vt:lpstr>
      <vt:lpstr>Evolution of AI</vt:lpstr>
      <vt:lpstr>Gen AI at its simplest form</vt:lpstr>
      <vt:lpstr>Market leader, companies and products </vt:lpstr>
      <vt:lpstr>Open-source alternatives</vt:lpstr>
      <vt:lpstr>Types of models</vt:lpstr>
      <vt:lpstr>What these products can do on its own?</vt:lpstr>
      <vt:lpstr>Custom GPTs</vt:lpstr>
      <vt:lpstr>APIs availability</vt:lpstr>
      <vt:lpstr>Next evolution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Shankar, Naveen Kumar</cp:lastModifiedBy>
  <cp:revision>870</cp:revision>
  <dcterms:created xsi:type="dcterms:W3CDTF">2025-03-22T17:29:46Z</dcterms:created>
  <dcterms:modified xsi:type="dcterms:W3CDTF">2025-04-13T13:59:13Z</dcterms:modified>
</cp:coreProperties>
</file>