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21.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0.xml.rels" ContentType="application/vnd.openxmlformats-package.relationships+xml"/>
  <Override PartName="/ppt/slideMasters/_rels/slideMaster31.xml.rels" ContentType="application/vnd.openxmlformats-package.relationships+xml"/>
  <Override PartName="/ppt/slideMasters/_rels/slideMaster29.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30.xml.rels" ContentType="application/vnd.openxmlformats-package.relationships+xml"/>
  <Override PartName="/ppt/slideMasters/_rels/slideMaster28.xml.rels" ContentType="application/vnd.openxmlformats-package.relationships+xml"/>
  <Override PartName="/ppt/slideMasters/_rels/slideMaster5.xml.rels" ContentType="application/vnd.openxmlformats-package.relationships+xml"/>
  <Override PartName="/ppt/slideMasters/_rels/slideMaster16.xml.rels" ContentType="application/vnd.openxmlformats-package.relationships+xml"/>
  <Override PartName="/ppt/slideMasters/_rels/slideMaster23.xml.rels" ContentType="application/vnd.openxmlformats-package.relationships+xml"/>
  <Override PartName="/ppt/slideMasters/_rels/slideMaster24.xml.rels" ContentType="application/vnd.openxmlformats-package.relationships+xml"/>
  <Override PartName="/ppt/slideMasters/_rels/slideMaster25.xml.rels" ContentType="application/vnd.openxmlformats-package.relationships+xml"/>
  <Override PartName="/ppt/slideMasters/_rels/slideMaster11.xml.rels" ContentType="application/vnd.openxmlformats-package.relationships+xml"/>
  <Override PartName="/ppt/slideMasters/_rels/slideMaster6.xml.rels" ContentType="application/vnd.openxmlformats-package.relationships+xml"/>
  <Override PartName="/ppt/slideMasters/_rels/slideMaster17.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32.xml.rels" ContentType="application/vnd.openxmlformats-package.relationships+xml"/>
  <Override PartName="/ppt/slideMasters/_rels/slideMaster27.xml.rels" ContentType="application/vnd.openxmlformats-package.relationships+xml"/>
  <Override PartName="/ppt/slideMasters/_rels/slideMaster7.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26.xml.rels" ContentType="application/vnd.openxmlformats-package.relationships+xml"/>
  <Override PartName="/ppt/slideMasters/_rels/slideMaster8.xml.rels" ContentType="application/vnd.openxmlformats-package.relationships+xml"/>
  <Override PartName="/ppt/slideMasters/_rels/slideMaster19.xml.rels" ContentType="application/vnd.openxmlformats-package.relationships+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xml" ContentType="application/vnd.openxmlformats-officedocument.presentationml.slideMaster+xml"/>
  <Override PartName="/ppt/slideMasters/slideMaster27.xml" ContentType="application/vnd.openxmlformats-officedocument.presentationml.slideMaster+xml"/>
  <Override PartName="/ppt/slideMasters/slideMaster3.xml" ContentType="application/vnd.openxmlformats-officedocument.presentationml.slideMaster+xml"/>
  <Override PartName="/ppt/slideMasters/slideMaster28.xml" ContentType="application/vnd.openxmlformats-officedocument.presentationml.slideMaster+xml"/>
  <Override PartName="/ppt/slideMasters/slideMaster30.xml" ContentType="application/vnd.openxmlformats-officedocument.presentationml.slideMaster+xml"/>
  <Override PartName="/ppt/slideMasters/slideMaster29.xml" ContentType="application/vnd.openxmlformats-officedocument.presentationml.slideMaster+xml"/>
  <Override PartName="/ppt/slideMasters/slideMaster31.xml" ContentType="application/vnd.openxmlformats-officedocument.presentationml.slideMaster+xml"/>
  <Override PartName="/ppt/slideMasters/slideMaster4.xml" ContentType="application/vnd.openxmlformats-officedocument.presentationml.slideMaster+xml"/>
  <Override PartName="/ppt/slideMasters/slideMaster10.xml" ContentType="application/vnd.openxmlformats-officedocument.presentationml.slideMaster+xml"/>
  <Override PartName="/ppt/slideMasters/slideMaster32.xml" ContentType="application/vnd.openxmlformats-officedocument.presentationml.slideMaster+xml"/>
  <Override PartName="/ppt/slideMasters/slideMaster5.xml" ContentType="application/vnd.openxmlformats-officedocument.presentationml.slideMaster+xml"/>
  <Override PartName="/ppt/slideMasters/slideMaster11.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slideMaster1.xml" ContentType="application/vnd.openxmlformats-officedocument.presentationml.slideMaster+xml"/>
  <Override PartName="/ppt/slideMasters/slideMaster26.xml" ContentType="application/vnd.openxmlformats-officedocument.presentationml.slideMaster+xml"/>
  <Override PartName="/ppt/slideMasters/slideMaster8.xml" ContentType="application/vnd.openxmlformats-officedocument.presentationml.slideMaster+xml"/>
  <Override PartName="/ppt/slideMasters/slideMaster14.xml" ContentType="application/vnd.openxmlformats-officedocument.presentationml.slideMaster+xml"/>
  <Override PartName="/ppt/slideMasters/slideMaster9.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20.xml" ContentType="application/vnd.openxmlformats-officedocument.presentationml.slideMaster+xml"/>
  <Override PartName="/ppt/slideMasters/slideMaster19.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presProps.xml" ContentType="application/vnd.openxmlformats-officedocument.presentationml.presProps+xml"/>
  <Override PartName="/ppt/theme/theme29.xml" ContentType="application/vnd.openxmlformats-officedocument.theme+xml"/>
  <Override PartName="/ppt/theme/theme28.xml" ContentType="application/vnd.openxmlformats-officedocument.theme+xml"/>
  <Override PartName="/ppt/theme/theme27.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4.xml" ContentType="application/vnd.openxmlformats-officedocument.theme+xml"/>
  <Override PartName="/ppt/theme/theme31.xml" ContentType="application/vnd.openxmlformats-officedocument.theme+xml"/>
  <Override PartName="/ppt/theme/theme5.xml" ContentType="application/vnd.openxmlformats-officedocument.theme+xml"/>
  <Override PartName="/ppt/theme/theme32.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1.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20.xml" ContentType="application/vnd.openxmlformats-officedocument.theme+xml"/>
  <Override PartName="/ppt/theme/theme19.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slideLayouts/slideLayout22.xml" ContentType="application/vnd.openxmlformats-officedocument.presentationml.slideLayout+xml"/>
  <Override PartName="/ppt/slideLayouts/_rels/slideLayout20.xml.rels" ContentType="application/vnd.openxmlformats-package.relationships+xml"/>
  <Override PartName="/ppt/slideLayouts/_rels/slideLayout18.xml.rels" ContentType="application/vnd.openxmlformats-package.relationships+xml"/>
  <Override PartName="/ppt/slideLayouts/_rels/slideLayout25.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8.xml.rels" ContentType="application/vnd.openxmlformats-package.relationships+xml"/>
  <Override PartName="/ppt/slideLayouts/_rels/slideLayout30.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_rels/slideLayout22.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23.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14.xml.rels" ContentType="application/vnd.openxmlformats-package.relationships+xml"/>
  <Override PartName="/ppt/slideLayouts/_rels/slideLayout7.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0.xml" ContentType="application/vnd.openxmlformats-officedocument.presentationml.slideLayout+xml"/>
  <Override PartName="/ppt/slideLayouts/slideLayout28.xml" ContentType="application/vnd.openxmlformats-officedocument.presentationml.slideLayout+xml"/>
  <Override PartName="/ppt/slideLayouts/slideLayout6.xml" ContentType="application/vnd.openxmlformats-officedocument.presentationml.slideLayout+xml"/>
  <Override PartName="/ppt/slideLayouts/slideLayout30.xml" ContentType="application/vnd.openxmlformats-officedocument.presentationml.slideLayout+xml"/>
  <Override PartName="/ppt/slideLayouts/slideLayout11.xml" ContentType="application/vnd.openxmlformats-officedocument.presentationml.slideLayout+xml"/>
  <Override PartName="/ppt/slideLayouts/slideLayout29.xml" ContentType="application/vnd.openxmlformats-officedocument.presentationml.slideLayout+xml"/>
  <Override PartName="/ppt/slideLayouts/slideLayout7.xml" ContentType="application/vnd.openxmlformats-officedocument.presentationml.slideLayout+xml"/>
  <Override PartName="/ppt/slideLayouts/slideLayout3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32.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xml" ContentType="application/vnd.openxmlformats-officedocument.presentationml.slideLayout+xml"/>
  <Override PartName="/ppt/slideLayouts/slideLayout2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Lst>
  <p:sldIdLst>
    <p:sldId id="256" r:id="rId34"/>
    <p:sldId id="257" r:id="rId35"/>
    <p:sldId id="258" r:id="rId36"/>
    <p:sldId id="259" r:id="rId37"/>
    <p:sldId id="260" r:id="rId38"/>
    <p:sldId id="261" r:id="rId39"/>
    <p:sldId id="262" r:id="rId40"/>
    <p:sldId id="263" r:id="rId41"/>
    <p:sldId id="264" r:id="rId42"/>
    <p:sldId id="265" r:id="rId43"/>
    <p:sldId id="266" r:id="rId44"/>
    <p:sldId id="267" r:id="rId45"/>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 Target="slides/slide1.xml"/><Relationship Id="rId35" Type="http://schemas.openxmlformats.org/officeDocument/2006/relationships/slide" Target="slides/slide2.xml"/><Relationship Id="rId36" Type="http://schemas.openxmlformats.org/officeDocument/2006/relationships/slide" Target="slides/slide3.xml"/><Relationship Id="rId37" Type="http://schemas.openxmlformats.org/officeDocument/2006/relationships/slide" Target="slides/slide4.xml"/><Relationship Id="rId38" Type="http://schemas.openxmlformats.org/officeDocument/2006/relationships/slide" Target="slides/slide5.xml"/><Relationship Id="rId39" Type="http://schemas.openxmlformats.org/officeDocument/2006/relationships/slide" Target="slides/slide6.xml"/><Relationship Id="rId40" Type="http://schemas.openxmlformats.org/officeDocument/2006/relationships/slide" Target="slides/slide7.xml"/><Relationship Id="rId41" Type="http://schemas.openxmlformats.org/officeDocument/2006/relationships/slide" Target="slides/slide8.xml"/><Relationship Id="rId42" Type="http://schemas.openxmlformats.org/officeDocument/2006/relationships/slide" Target="slides/slide9.xml"/><Relationship Id="rId43" Type="http://schemas.openxmlformats.org/officeDocument/2006/relationships/slide" Target="slides/slide10.xml"/><Relationship Id="rId44" Type="http://schemas.openxmlformats.org/officeDocument/2006/relationships/slide" Target="slides/slide11.xml"/><Relationship Id="rId45" Type="http://schemas.openxmlformats.org/officeDocument/2006/relationships/slide" Target="slides/slide12.xml"/><Relationship Id="rId4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11" name="PlaceHolder 1"/>
          <p:cNvSpPr>
            <a:spLocks noGrp="1"/>
          </p:cNvSpPr>
          <p:nvPr>
            <p:ph type="title"/>
          </p:nvPr>
        </p:nvSpPr>
        <p:spPr>
          <a:xfrm>
            <a:off x="2347920" y="539640"/>
            <a:ext cx="4447800" cy="10908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1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1">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1">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TWO_COLUMNS_1">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TWO_COLUMNS_1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2_1_1">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_1">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252" name="PlaceHolder 1"/>
          <p:cNvSpPr>
            <a:spLocks noGrp="1"/>
          </p:cNvSpPr>
          <p:nvPr>
            <p:ph type="title"/>
          </p:nvPr>
        </p:nvSpPr>
        <p:spPr>
          <a:xfrm>
            <a:off x="2347920" y="539640"/>
            <a:ext cx="4447800" cy="10908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25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280" name="PlaceHolder 1"/>
          <p:cNvSpPr>
            <a:spLocks noGrp="1"/>
          </p:cNvSpPr>
          <p:nvPr>
            <p:ph type="title"/>
          </p:nvPr>
        </p:nvSpPr>
        <p:spPr>
          <a:xfrm>
            <a:off x="2347920" y="539640"/>
            <a:ext cx="4447800" cy="10908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28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28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95" name="PlaceHolder 1"/>
          <p:cNvSpPr>
            <a:spLocks noGrp="1"/>
          </p:cNvSpPr>
          <p:nvPr>
            <p:ph type="title"/>
          </p:nvPr>
        </p:nvSpPr>
        <p:spPr>
          <a:xfrm>
            <a:off x="2347920" y="539640"/>
            <a:ext cx="4447800" cy="10908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2">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0">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3.jpe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 Id="rId6"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grpSp>
        <p:nvGrpSpPr>
          <p:cNvPr id="0" name="Google Shape;9;p2"/>
          <p:cNvGrpSpPr/>
          <p:nvPr/>
        </p:nvGrpSpPr>
        <p:grpSpPr>
          <a:xfrm>
            <a:off x="4157280" y="0"/>
            <a:ext cx="4986360" cy="3918600"/>
            <a:chOff x="4157280" y="0"/>
            <a:chExt cx="4986360" cy="3918600"/>
          </a:xfrm>
        </p:grpSpPr>
        <p:pic>
          <p:nvPicPr>
            <p:cNvPr id="1" name="Google Shape;10;p2" descr=""/>
            <p:cNvPicPr/>
            <p:nvPr/>
          </p:nvPicPr>
          <p:blipFill>
            <a:blip r:embed="rId2"/>
            <a:srcRect l="1389" t="26408" r="75083" b="13674"/>
            <a:stretch/>
          </p:blipFill>
          <p:spPr>
            <a:xfrm>
              <a:off x="6204600" y="0"/>
              <a:ext cx="2939040" cy="3918600"/>
            </a:xfrm>
            <a:prstGeom prst="rect">
              <a:avLst/>
            </a:prstGeom>
            <a:ln w="0">
              <a:noFill/>
            </a:ln>
          </p:spPr>
        </p:pic>
        <p:pic>
          <p:nvPicPr>
            <p:cNvPr id="2" name="Google Shape;11;p2" descr=""/>
            <p:cNvPicPr/>
            <p:nvPr/>
          </p:nvPicPr>
          <p:blipFill>
            <a:blip r:embed="rId3"/>
            <a:srcRect l="21159" t="55236" r="32617" b="4309"/>
            <a:stretch/>
          </p:blipFill>
          <p:spPr>
            <a:xfrm>
              <a:off x="4157280" y="0"/>
              <a:ext cx="4986360" cy="2283840"/>
            </a:xfrm>
            <a:prstGeom prst="rect">
              <a:avLst/>
            </a:prstGeom>
            <a:ln w="0">
              <a:noFill/>
            </a:ln>
          </p:spPr>
        </p:pic>
      </p:grpSp>
      <p:grpSp>
        <p:nvGrpSpPr>
          <p:cNvPr id="3" name="Google Shape;12;p2"/>
          <p:cNvGrpSpPr/>
          <p:nvPr/>
        </p:nvGrpSpPr>
        <p:grpSpPr>
          <a:xfrm>
            <a:off x="0" y="1018080"/>
            <a:ext cx="4437720" cy="4165920"/>
            <a:chOff x="0" y="1018080"/>
            <a:chExt cx="4437720" cy="4165920"/>
          </a:xfrm>
        </p:grpSpPr>
        <p:pic>
          <p:nvPicPr>
            <p:cNvPr id="4" name="Google Shape;13;p2" descr=""/>
            <p:cNvPicPr/>
            <p:nvPr/>
          </p:nvPicPr>
          <p:blipFill>
            <a:blip r:embed="rId4"/>
            <a:srcRect l="35370" t="5164" r="21351" b="51348"/>
            <a:stretch/>
          </p:blipFill>
          <p:spPr>
            <a:xfrm>
              <a:off x="0" y="2809440"/>
              <a:ext cx="4437720" cy="2333520"/>
            </a:xfrm>
            <a:prstGeom prst="rect">
              <a:avLst/>
            </a:prstGeom>
            <a:ln w="0">
              <a:noFill/>
            </a:ln>
          </p:spPr>
        </p:pic>
        <p:pic>
          <p:nvPicPr>
            <p:cNvPr id="5" name="Google Shape;14;p2" descr=""/>
            <p:cNvPicPr/>
            <p:nvPr/>
          </p:nvPicPr>
          <p:blipFill>
            <a:blip r:embed="rId5"/>
            <a:srcRect l="0" t="21588" r="76117" b="13746"/>
            <a:stretch/>
          </p:blipFill>
          <p:spPr>
            <a:xfrm rot="10800000">
              <a:off x="360" y="1018080"/>
              <a:ext cx="2939040" cy="4165920"/>
            </a:xfrm>
            <a:prstGeom prst="rect">
              <a:avLst/>
            </a:prstGeom>
            <a:ln w="0">
              <a:noFill/>
            </a:ln>
          </p:spPr>
        </p:pic>
      </p:grpSp>
      <p:sp>
        <p:nvSpPr>
          <p:cNvPr id="6" name="PlaceHolder 1"/>
          <p:cNvSpPr>
            <a:spLocks noGrp="1"/>
          </p:cNvSpPr>
          <p:nvPr>
            <p:ph type="title"/>
          </p:nvPr>
        </p:nvSpPr>
        <p:spPr>
          <a:xfrm>
            <a:off x="828720" y="1017720"/>
            <a:ext cx="7486200" cy="2018880"/>
          </a:xfrm>
          <a:prstGeom prst="rect">
            <a:avLst/>
          </a:prstGeom>
          <a:noFill/>
          <a:ln w="0">
            <a:noFill/>
          </a:ln>
        </p:spPr>
        <p:txBody>
          <a:bodyPr lIns="91440" rIns="91440" tIns="91440" bIns="91440" anchor="b">
            <a:noAutofit/>
          </a:bodyPr>
          <a:p>
            <a:pPr indent="0">
              <a:buNone/>
            </a:pPr>
            <a:r>
              <a:rPr b="0" lang="fr-FR" sz="5200" spc="-1" strike="noStrike">
                <a:solidFill>
                  <a:schemeClr val="dk1"/>
                </a:solidFill>
                <a:latin typeface="Arial"/>
              </a:rPr>
              <a:t>Click to edit the title text format</a:t>
            </a:r>
            <a:endParaRPr b="0" lang="fr-FR" sz="5200" spc="-1" strike="noStrike">
              <a:solidFill>
                <a:schemeClr val="dk1"/>
              </a:solidFill>
              <a:latin typeface="Arial"/>
            </a:endParaRPr>
          </a:p>
        </p:txBody>
      </p:sp>
      <p:grpSp>
        <p:nvGrpSpPr>
          <p:cNvPr id="7" name="Google Shape;17;p2"/>
          <p:cNvGrpSpPr/>
          <p:nvPr/>
        </p:nvGrpSpPr>
        <p:grpSpPr>
          <a:xfrm>
            <a:off x="340200" y="-478800"/>
            <a:ext cx="7725600" cy="5975280"/>
            <a:chOff x="340200" y="-478800"/>
            <a:chExt cx="7725600" cy="5975280"/>
          </a:xfrm>
        </p:grpSpPr>
        <p:sp>
          <p:nvSpPr>
            <p:cNvPr id="8" name="Google Shape;18;p2"/>
            <p:cNvSpPr/>
            <p:nvPr/>
          </p:nvSpPr>
          <p:spPr>
            <a:xfrm>
              <a:off x="340200" y="4190760"/>
              <a:ext cx="745920" cy="1305720"/>
            </a:xfrm>
            <a:custGeom>
              <a:avLst/>
              <a:gdLst>
                <a:gd name="textAreaLeft" fmla="*/ 0 w 745920"/>
                <a:gd name="textAreaRight" fmla="*/ 746280 w 745920"/>
                <a:gd name="textAreaTop" fmla="*/ 0 h 1305720"/>
                <a:gd name="textAreaBottom" fmla="*/ 1306080 h 1305720"/>
              </a:gdLst>
              <a:ah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 name="Google Shape;19;p2"/>
            <p:cNvSpPr/>
            <p:nvPr/>
          </p:nvSpPr>
          <p:spPr>
            <a:xfrm>
              <a:off x="7044480" y="-478800"/>
              <a:ext cx="1021320" cy="1018080"/>
            </a:xfrm>
            <a:custGeom>
              <a:avLst/>
              <a:gdLst>
                <a:gd name="textAreaLeft" fmla="*/ 0 w 1021320"/>
                <a:gd name="textAreaRight" fmla="*/ 1021680 w 1021320"/>
                <a:gd name="textAreaTop" fmla="*/ 0 h 1018080"/>
                <a:gd name="textAreaBottom" fmla="*/ 1018440 h 1018080"/>
              </a:gdLst>
              <a:ah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6"/>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grpSp>
        <p:nvGrpSpPr>
          <p:cNvPr id="94" name="Google Shape;219;p19"/>
          <p:cNvGrpSpPr/>
          <p:nvPr/>
        </p:nvGrpSpPr>
        <p:grpSpPr>
          <a:xfrm>
            <a:off x="4157280" y="0"/>
            <a:ext cx="4986360" cy="3918600"/>
            <a:chOff x="4157280" y="0"/>
            <a:chExt cx="4986360" cy="3918600"/>
          </a:xfrm>
        </p:grpSpPr>
        <p:pic>
          <p:nvPicPr>
            <p:cNvPr id="95" name="Google Shape;220;p19" descr=""/>
            <p:cNvPicPr/>
            <p:nvPr/>
          </p:nvPicPr>
          <p:blipFill>
            <a:blip r:embed="rId2"/>
            <a:srcRect l="-6507" t="19162" r="82983" b="20920"/>
            <a:stretch/>
          </p:blipFill>
          <p:spPr>
            <a:xfrm>
              <a:off x="6204600" y="0"/>
              <a:ext cx="2939040" cy="3918600"/>
            </a:xfrm>
            <a:prstGeom prst="rect">
              <a:avLst/>
            </a:prstGeom>
            <a:ln w="0">
              <a:noFill/>
            </a:ln>
          </p:spPr>
        </p:pic>
        <p:pic>
          <p:nvPicPr>
            <p:cNvPr id="96" name="Google Shape;221;p19" descr=""/>
            <p:cNvPicPr/>
            <p:nvPr/>
          </p:nvPicPr>
          <p:blipFill>
            <a:blip r:embed="rId3"/>
            <a:srcRect l="21159" t="59539" r="32617" b="0"/>
            <a:stretch/>
          </p:blipFill>
          <p:spPr>
            <a:xfrm>
              <a:off x="4157280" y="0"/>
              <a:ext cx="4986360" cy="2283840"/>
            </a:xfrm>
            <a:prstGeom prst="rect">
              <a:avLst/>
            </a:prstGeom>
            <a:ln w="0">
              <a:noFill/>
            </a:ln>
          </p:spPr>
        </p:pic>
      </p:grpSp>
      <p:grpSp>
        <p:nvGrpSpPr>
          <p:cNvPr id="97" name="Google Shape;222;p19"/>
          <p:cNvGrpSpPr/>
          <p:nvPr/>
        </p:nvGrpSpPr>
        <p:grpSpPr>
          <a:xfrm>
            <a:off x="0" y="1018080"/>
            <a:ext cx="4437720" cy="4165920"/>
            <a:chOff x="0" y="1018080"/>
            <a:chExt cx="4437720" cy="4165920"/>
          </a:xfrm>
        </p:grpSpPr>
        <p:pic>
          <p:nvPicPr>
            <p:cNvPr id="98" name="Google Shape;223;p19" descr=""/>
            <p:cNvPicPr/>
            <p:nvPr/>
          </p:nvPicPr>
          <p:blipFill>
            <a:blip r:embed="rId4"/>
            <a:srcRect l="40967" t="-3605" r="15754" b="60117"/>
            <a:stretch/>
          </p:blipFill>
          <p:spPr>
            <a:xfrm>
              <a:off x="0" y="2809440"/>
              <a:ext cx="4437720" cy="2333520"/>
            </a:xfrm>
            <a:prstGeom prst="rect">
              <a:avLst/>
            </a:prstGeom>
            <a:ln w="0">
              <a:noFill/>
            </a:ln>
          </p:spPr>
        </p:pic>
        <p:pic>
          <p:nvPicPr>
            <p:cNvPr id="99" name="Google Shape;224;p19" descr=""/>
            <p:cNvPicPr/>
            <p:nvPr/>
          </p:nvPicPr>
          <p:blipFill>
            <a:blip r:embed="rId5"/>
            <a:srcRect l="-6060" t="19626" r="82176" b="15702"/>
            <a:stretch/>
          </p:blipFill>
          <p:spPr>
            <a:xfrm rot="10800000">
              <a:off x="360" y="1018080"/>
              <a:ext cx="2939040" cy="4165920"/>
            </a:xfrm>
            <a:prstGeom prst="rect">
              <a:avLst/>
            </a:prstGeom>
            <a:ln w="0">
              <a:noFill/>
            </a:ln>
          </p:spPr>
        </p:pic>
      </p:grpSp>
      <p:grpSp>
        <p:nvGrpSpPr>
          <p:cNvPr id="100" name="Google Shape;225;p19"/>
          <p:cNvGrpSpPr/>
          <p:nvPr/>
        </p:nvGrpSpPr>
        <p:grpSpPr>
          <a:xfrm>
            <a:off x="-490680" y="364320"/>
            <a:ext cx="9231120" cy="5092920"/>
            <a:chOff x="-490680" y="364320"/>
            <a:chExt cx="9231120" cy="5092920"/>
          </a:xfrm>
        </p:grpSpPr>
        <p:sp>
          <p:nvSpPr>
            <p:cNvPr id="101" name="Google Shape;226;p19"/>
            <p:cNvSpPr/>
            <p:nvPr/>
          </p:nvSpPr>
          <p:spPr>
            <a:xfrm>
              <a:off x="531000" y="364320"/>
              <a:ext cx="1545120" cy="350280"/>
            </a:xfrm>
            <a:custGeom>
              <a:avLst/>
              <a:gdLst>
                <a:gd name="textAreaLeft" fmla="*/ 0 w 1545120"/>
                <a:gd name="textAreaRight" fmla="*/ 1545480 w 1545120"/>
                <a:gd name="textAreaTop" fmla="*/ 0 h 350280"/>
                <a:gd name="textAreaBottom" fmla="*/ 350640 h 350280"/>
              </a:gdLst>
              <a:ah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2" name="Google Shape;227;p19"/>
            <p:cNvSpPr/>
            <p:nvPr/>
          </p:nvSpPr>
          <p:spPr>
            <a:xfrm>
              <a:off x="7994520" y="4151520"/>
              <a:ext cx="745920" cy="1305720"/>
            </a:xfrm>
            <a:custGeom>
              <a:avLst/>
              <a:gdLst>
                <a:gd name="textAreaLeft" fmla="*/ 0 w 745920"/>
                <a:gd name="textAreaRight" fmla="*/ 746280 w 745920"/>
                <a:gd name="textAreaTop" fmla="*/ 0 h 1305720"/>
                <a:gd name="textAreaBottom" fmla="*/ 1306080 h 1305720"/>
              </a:gdLst>
              <a:ah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3" name="Google Shape;228;p19"/>
            <p:cNvSpPr/>
            <p:nvPr/>
          </p:nvSpPr>
          <p:spPr>
            <a:xfrm>
              <a:off x="-490680" y="4377600"/>
              <a:ext cx="1021320" cy="1018080"/>
            </a:xfrm>
            <a:custGeom>
              <a:avLst/>
              <a:gdLst>
                <a:gd name="textAreaLeft" fmla="*/ 0 w 1021320"/>
                <a:gd name="textAreaRight" fmla="*/ 1021680 w 1021320"/>
                <a:gd name="textAreaTop" fmla="*/ 0 h 1018080"/>
                <a:gd name="textAreaBottom" fmla="*/ 1018440 h 1018080"/>
              </a:gdLst>
              <a:ah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04" name="PlaceHolder 1"/>
          <p:cNvSpPr>
            <a:spLocks noGrp="1"/>
          </p:cNvSpPr>
          <p:nvPr>
            <p:ph type="title"/>
          </p:nvPr>
        </p:nvSpPr>
        <p:spPr>
          <a:xfrm>
            <a:off x="5801400" y="1435680"/>
            <a:ext cx="2512080" cy="1080000"/>
          </a:xfrm>
          <a:prstGeom prst="rect">
            <a:avLst/>
          </a:prstGeom>
          <a:noFill/>
          <a:ln w="0">
            <a:noFill/>
          </a:ln>
        </p:spPr>
        <p:txBody>
          <a:bodyPr lIns="91440" rIns="91440" tIns="91440" bIns="91440" anchor="b">
            <a:noAutofit/>
          </a:bodyPr>
          <a:p>
            <a:pPr indent="0">
              <a:buNone/>
            </a:pPr>
            <a:r>
              <a:rPr b="0" lang="fr-FR" sz="2900" spc="-1" strike="noStrike">
                <a:solidFill>
                  <a:schemeClr val="dk1"/>
                </a:solidFill>
                <a:latin typeface="Arial"/>
              </a:rPr>
              <a:t>Click to edit the title text format</a:t>
            </a:r>
            <a:endParaRPr b="0" lang="fr-FR" sz="29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7" r:id="rId6"/>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grpSp>
        <p:nvGrpSpPr>
          <p:cNvPr id="105" name="Google Shape;232;p20"/>
          <p:cNvGrpSpPr/>
          <p:nvPr/>
        </p:nvGrpSpPr>
        <p:grpSpPr>
          <a:xfrm>
            <a:off x="2311200" y="2939400"/>
            <a:ext cx="6505920" cy="2203920"/>
            <a:chOff x="2311200" y="2939400"/>
            <a:chExt cx="6505920" cy="2203920"/>
          </a:xfrm>
        </p:grpSpPr>
        <p:pic>
          <p:nvPicPr>
            <p:cNvPr id="106" name="Google Shape;233;p20" descr=""/>
            <p:cNvPicPr/>
            <p:nvPr/>
          </p:nvPicPr>
          <p:blipFill>
            <a:blip r:embed="rId2"/>
            <a:srcRect l="11666" t="2624" r="57865" b="63668"/>
            <a:stretch/>
          </p:blipFill>
          <p:spPr>
            <a:xfrm>
              <a:off x="5010480" y="2939400"/>
              <a:ext cx="3806640" cy="2203920"/>
            </a:xfrm>
            <a:prstGeom prst="rect">
              <a:avLst/>
            </a:prstGeom>
            <a:ln w="0">
              <a:noFill/>
            </a:ln>
          </p:spPr>
        </p:pic>
        <p:pic>
          <p:nvPicPr>
            <p:cNvPr id="107" name="Google Shape;234;p20" descr=""/>
            <p:cNvPicPr/>
            <p:nvPr/>
          </p:nvPicPr>
          <p:blipFill>
            <a:blip r:embed="rId3"/>
            <a:srcRect l="26888" t="6006" r="26885" b="64348"/>
            <a:stretch/>
          </p:blipFill>
          <p:spPr>
            <a:xfrm>
              <a:off x="2311200" y="3470040"/>
              <a:ext cx="4986360" cy="1673280"/>
            </a:xfrm>
            <a:prstGeom prst="rect">
              <a:avLst/>
            </a:prstGeom>
            <a:ln w="0">
              <a:noFill/>
            </a:ln>
          </p:spPr>
        </p:pic>
      </p:grpSp>
      <p:grpSp>
        <p:nvGrpSpPr>
          <p:cNvPr id="108" name="Google Shape;235;p20"/>
          <p:cNvGrpSpPr/>
          <p:nvPr/>
        </p:nvGrpSpPr>
        <p:grpSpPr>
          <a:xfrm>
            <a:off x="0" y="-12960"/>
            <a:ext cx="4251240" cy="2399400"/>
            <a:chOff x="0" y="-12960"/>
            <a:chExt cx="4251240" cy="2399400"/>
          </a:xfrm>
        </p:grpSpPr>
        <p:pic>
          <p:nvPicPr>
            <p:cNvPr id="109" name="Google Shape;236;p20" descr=""/>
            <p:cNvPicPr/>
            <p:nvPr/>
          </p:nvPicPr>
          <p:blipFill>
            <a:blip r:embed="rId4"/>
            <a:srcRect l="48611" t="43133" r="25720" b="12392"/>
            <a:stretch/>
          </p:blipFill>
          <p:spPr>
            <a:xfrm>
              <a:off x="0" y="0"/>
              <a:ext cx="2631600" cy="2386440"/>
            </a:xfrm>
            <a:prstGeom prst="rect">
              <a:avLst/>
            </a:prstGeom>
            <a:ln w="0">
              <a:noFill/>
            </a:ln>
          </p:spPr>
        </p:pic>
        <p:pic>
          <p:nvPicPr>
            <p:cNvPr id="110" name="Google Shape;237;p20" descr=""/>
            <p:cNvPicPr/>
            <p:nvPr/>
          </p:nvPicPr>
          <p:blipFill>
            <a:blip r:embed="rId5"/>
            <a:srcRect l="5591" t="19463" r="59874" b="55392"/>
            <a:stretch/>
          </p:blipFill>
          <p:spPr>
            <a:xfrm rot="10800000">
              <a:off x="360" y="-12960"/>
              <a:ext cx="4250880" cy="1618920"/>
            </a:xfrm>
            <a:prstGeom prst="rect">
              <a:avLst/>
            </a:prstGeom>
            <a:ln w="0">
              <a:noFill/>
            </a:ln>
          </p:spPr>
        </p:pic>
      </p:grpSp>
      <p:sp>
        <p:nvSpPr>
          <p:cNvPr id="111"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900" spc="-1" strike="noStrike">
                <a:solidFill>
                  <a:schemeClr val="dk1"/>
                </a:solidFill>
                <a:latin typeface="Arial"/>
              </a:rPr>
              <a:t>Click to edit the title text format</a:t>
            </a:r>
            <a:endParaRPr b="0" lang="fr-FR" sz="2900" spc="-1" strike="noStrike">
              <a:solidFill>
                <a:schemeClr val="dk1"/>
              </a:solidFill>
              <a:latin typeface="Arial"/>
            </a:endParaRPr>
          </a:p>
        </p:txBody>
      </p:sp>
      <p:grpSp>
        <p:nvGrpSpPr>
          <p:cNvPr id="112" name="Google Shape;239;p20"/>
          <p:cNvGrpSpPr/>
          <p:nvPr/>
        </p:nvGrpSpPr>
        <p:grpSpPr>
          <a:xfrm>
            <a:off x="-518760" y="297720"/>
            <a:ext cx="9494280" cy="5457600"/>
            <a:chOff x="-518760" y="297720"/>
            <a:chExt cx="9494280" cy="5457600"/>
          </a:xfrm>
        </p:grpSpPr>
        <p:sp>
          <p:nvSpPr>
            <p:cNvPr id="113" name="Google Shape;240;p20"/>
            <p:cNvSpPr/>
            <p:nvPr/>
          </p:nvSpPr>
          <p:spPr>
            <a:xfrm>
              <a:off x="220320" y="4650480"/>
              <a:ext cx="1545120" cy="350280"/>
            </a:xfrm>
            <a:custGeom>
              <a:avLst/>
              <a:gdLst>
                <a:gd name="textAreaLeft" fmla="*/ 0 w 1545120"/>
                <a:gd name="textAreaRight" fmla="*/ 1545480 w 1545120"/>
                <a:gd name="textAreaTop" fmla="*/ 0 h 350280"/>
                <a:gd name="textAreaBottom" fmla="*/ 350640 h 350280"/>
              </a:gdLst>
              <a:ah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14" name="Google Shape;241;p20"/>
            <p:cNvSpPr/>
            <p:nvPr/>
          </p:nvSpPr>
          <p:spPr>
            <a:xfrm>
              <a:off x="8229600" y="4449600"/>
              <a:ext cx="745920" cy="1305720"/>
            </a:xfrm>
            <a:custGeom>
              <a:avLst/>
              <a:gdLst>
                <a:gd name="textAreaLeft" fmla="*/ 0 w 745920"/>
                <a:gd name="textAreaRight" fmla="*/ 746280 w 745920"/>
                <a:gd name="textAreaTop" fmla="*/ 0 h 1305720"/>
                <a:gd name="textAreaBottom" fmla="*/ 1306080 h 1305720"/>
              </a:gdLst>
              <a:ah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5" name="Google Shape;242;p20"/>
            <p:cNvSpPr/>
            <p:nvPr/>
          </p:nvSpPr>
          <p:spPr>
            <a:xfrm>
              <a:off x="-518760" y="297720"/>
              <a:ext cx="1021320" cy="1018080"/>
            </a:xfrm>
            <a:custGeom>
              <a:avLst/>
              <a:gdLst>
                <a:gd name="textAreaLeft" fmla="*/ 0 w 1021320"/>
                <a:gd name="textAreaRight" fmla="*/ 1021680 w 1021320"/>
                <a:gd name="textAreaTop" fmla="*/ 0 h 1018080"/>
                <a:gd name="textAreaBottom" fmla="*/ 1018440 h 1018080"/>
              </a:gdLst>
              <a:ah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16" name="PlaceHolder 2"/>
          <p:cNvSpPr>
            <a:spLocks noGrp="1"/>
          </p:cNvSpPr>
          <p:nvPr>
            <p:ph type="body"/>
          </p:nvPr>
        </p:nvSpPr>
        <p:spPr>
          <a:xfrm>
            <a:off x="720000" y="1222200"/>
            <a:ext cx="7703640" cy="246744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6"/>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grpSp>
        <p:nvGrpSpPr>
          <p:cNvPr id="117" name="Google Shape;21;p3"/>
          <p:cNvGrpSpPr/>
          <p:nvPr/>
        </p:nvGrpSpPr>
        <p:grpSpPr>
          <a:xfrm>
            <a:off x="360" y="0"/>
            <a:ext cx="9143640" cy="5184000"/>
            <a:chOff x="360" y="0"/>
            <a:chExt cx="9143640" cy="5184000"/>
          </a:xfrm>
        </p:grpSpPr>
        <p:grpSp>
          <p:nvGrpSpPr>
            <p:cNvPr id="118" name="Google Shape;22;p3"/>
            <p:cNvGrpSpPr/>
            <p:nvPr/>
          </p:nvGrpSpPr>
          <p:grpSpPr>
            <a:xfrm>
              <a:off x="360" y="0"/>
              <a:ext cx="4986360" cy="3918600"/>
              <a:chOff x="360" y="0"/>
              <a:chExt cx="4986360" cy="3918600"/>
            </a:xfrm>
          </p:grpSpPr>
          <p:pic>
            <p:nvPicPr>
              <p:cNvPr id="119" name="Google Shape;23;p3" descr=""/>
              <p:cNvPicPr/>
              <p:nvPr/>
            </p:nvPicPr>
            <p:blipFill>
              <a:blip r:embed="rId2"/>
              <a:srcRect l="1389" t="26408" r="75083" b="13674"/>
              <a:stretch/>
            </p:blipFill>
            <p:spPr>
              <a:xfrm flipH="1">
                <a:off x="360" y="0"/>
                <a:ext cx="2939040" cy="3918600"/>
              </a:xfrm>
              <a:prstGeom prst="rect">
                <a:avLst/>
              </a:prstGeom>
              <a:ln w="0">
                <a:noFill/>
              </a:ln>
            </p:spPr>
          </p:pic>
          <p:pic>
            <p:nvPicPr>
              <p:cNvPr id="120" name="Google Shape;24;p3" descr=""/>
              <p:cNvPicPr/>
              <p:nvPr/>
            </p:nvPicPr>
            <p:blipFill>
              <a:blip r:embed="rId3"/>
              <a:srcRect l="21159" t="55236" r="32617" b="4309"/>
              <a:stretch/>
            </p:blipFill>
            <p:spPr>
              <a:xfrm flipH="1">
                <a:off x="360" y="0"/>
                <a:ext cx="4986360" cy="2283840"/>
              </a:xfrm>
              <a:prstGeom prst="rect">
                <a:avLst/>
              </a:prstGeom>
              <a:ln w="0">
                <a:noFill/>
              </a:ln>
            </p:spPr>
          </p:pic>
        </p:grpSp>
        <p:grpSp>
          <p:nvGrpSpPr>
            <p:cNvPr id="121" name="Google Shape;25;p3"/>
            <p:cNvGrpSpPr/>
            <p:nvPr/>
          </p:nvGrpSpPr>
          <p:grpSpPr>
            <a:xfrm>
              <a:off x="4706280" y="1018080"/>
              <a:ext cx="4437720" cy="4165920"/>
              <a:chOff x="4706280" y="1018080"/>
              <a:chExt cx="4437720" cy="4165920"/>
            </a:xfrm>
          </p:grpSpPr>
          <p:pic>
            <p:nvPicPr>
              <p:cNvPr id="122" name="Google Shape;26;p3" descr=""/>
              <p:cNvPicPr/>
              <p:nvPr/>
            </p:nvPicPr>
            <p:blipFill>
              <a:blip r:embed="rId4"/>
              <a:srcRect l="35370" t="5164" r="21351" b="51348"/>
              <a:stretch/>
            </p:blipFill>
            <p:spPr>
              <a:xfrm flipH="1">
                <a:off x="4706280" y="2809440"/>
                <a:ext cx="4437720" cy="2333520"/>
              </a:xfrm>
              <a:prstGeom prst="rect">
                <a:avLst/>
              </a:prstGeom>
              <a:ln w="0">
                <a:noFill/>
              </a:ln>
            </p:spPr>
          </p:pic>
          <p:pic>
            <p:nvPicPr>
              <p:cNvPr id="123" name="Google Shape;27;p3" descr=""/>
              <p:cNvPicPr/>
              <p:nvPr/>
            </p:nvPicPr>
            <p:blipFill>
              <a:blip r:embed="rId5"/>
              <a:srcRect l="0" t="21588" r="76117" b="13746"/>
              <a:stretch/>
            </p:blipFill>
            <p:spPr>
              <a:xfrm flipH="1" rot="10800000">
                <a:off x="6204600" y="1018080"/>
                <a:ext cx="2939040" cy="4165920"/>
              </a:xfrm>
              <a:prstGeom prst="rect">
                <a:avLst/>
              </a:prstGeom>
              <a:ln w="0">
                <a:noFill/>
              </a:ln>
            </p:spPr>
          </p:pic>
        </p:grpSp>
      </p:grpSp>
      <p:sp>
        <p:nvSpPr>
          <p:cNvPr id="124" name="PlaceHolder 1"/>
          <p:cNvSpPr>
            <a:spLocks noGrp="1"/>
          </p:cNvSpPr>
          <p:nvPr>
            <p:ph type="title"/>
          </p:nvPr>
        </p:nvSpPr>
        <p:spPr>
          <a:xfrm>
            <a:off x="2567160" y="2357640"/>
            <a:ext cx="4009320" cy="1382400"/>
          </a:xfrm>
          <a:prstGeom prst="rect">
            <a:avLst/>
          </a:prstGeom>
          <a:noFill/>
          <a:ln w="0">
            <a:noFill/>
          </a:ln>
        </p:spPr>
        <p:txBody>
          <a:bodyPr lIns="91440" rIns="91440" tIns="91440" bIns="91440" anchor="b">
            <a:noAutofit/>
          </a:bodyPr>
          <a:p>
            <a:pPr indent="0">
              <a:buNone/>
            </a:pPr>
            <a:r>
              <a:rPr b="0" lang="fr-FR" sz="4000" spc="-1" strike="noStrike">
                <a:solidFill>
                  <a:schemeClr val="dk1"/>
                </a:solidFill>
                <a:latin typeface="Arial"/>
              </a:rPr>
              <a:t>Click to edit the title text format</a:t>
            </a:r>
            <a:endParaRPr b="0" lang="fr-FR" sz="4000" spc="-1" strike="noStrike">
              <a:solidFill>
                <a:schemeClr val="dk1"/>
              </a:solidFill>
              <a:latin typeface="Arial"/>
            </a:endParaRPr>
          </a:p>
        </p:txBody>
      </p:sp>
      <p:sp>
        <p:nvSpPr>
          <p:cNvPr id="125" name="PlaceHolder 2"/>
          <p:cNvSpPr>
            <a:spLocks noGrp="1"/>
          </p:cNvSpPr>
          <p:nvPr>
            <p:ph type="title"/>
          </p:nvPr>
        </p:nvSpPr>
        <p:spPr>
          <a:xfrm>
            <a:off x="3734280" y="776160"/>
            <a:ext cx="1674720" cy="1382400"/>
          </a:xfrm>
          <a:prstGeom prst="rect">
            <a:avLst/>
          </a:prstGeom>
          <a:noFill/>
          <a:ln w="19080">
            <a:solidFill>
              <a:schemeClr val="lt1"/>
            </a:solidFill>
            <a:round/>
          </a:ln>
        </p:spPr>
        <p:txBody>
          <a:bodyPr lIns="91440" rIns="91440" tIns="91440" bIns="91440" anchor="ctr">
            <a:noAutofit/>
          </a:bodyPr>
          <a:p>
            <a:pPr indent="0" algn="ctr">
              <a:lnSpc>
                <a:spcPct val="100000"/>
              </a:lnSpc>
              <a:buNone/>
            </a:pPr>
            <a:r>
              <a:rPr b="1" lang="fr-FR" sz="6000" spc="-1" strike="noStrike">
                <a:solidFill>
                  <a:schemeClr val="lt1"/>
                </a:solidFill>
                <a:latin typeface="Unbounded"/>
                <a:ea typeface="Unbounded"/>
              </a:rPr>
              <a:t>xx%</a:t>
            </a:r>
            <a:endParaRPr b="0" lang="fr-FR" sz="6000" spc="-1" strike="noStrike">
              <a:solidFill>
                <a:schemeClr val="dk1"/>
              </a:solidFill>
              <a:latin typeface="Arial"/>
            </a:endParaRPr>
          </a:p>
        </p:txBody>
      </p:sp>
      <p:grpSp>
        <p:nvGrpSpPr>
          <p:cNvPr id="126" name="Google Shape;31;p3"/>
          <p:cNvGrpSpPr/>
          <p:nvPr/>
        </p:nvGrpSpPr>
        <p:grpSpPr>
          <a:xfrm>
            <a:off x="960480" y="-478800"/>
            <a:ext cx="7745040" cy="5234040"/>
            <a:chOff x="960480" y="-478800"/>
            <a:chExt cx="7745040" cy="5234040"/>
          </a:xfrm>
        </p:grpSpPr>
        <p:sp>
          <p:nvSpPr>
            <p:cNvPr id="127" name="Google Shape;32;p3"/>
            <p:cNvSpPr/>
            <p:nvPr/>
          </p:nvSpPr>
          <p:spPr>
            <a:xfrm flipH="1">
              <a:off x="7907040" y="-321120"/>
              <a:ext cx="745920" cy="1305720"/>
            </a:xfrm>
            <a:custGeom>
              <a:avLst/>
              <a:gdLst>
                <a:gd name="textAreaLeft" fmla="*/ 360 w 745920"/>
                <a:gd name="textAreaRight" fmla="*/ 746640 w 745920"/>
                <a:gd name="textAreaTop" fmla="*/ 0 h 1305720"/>
                <a:gd name="textAreaBottom" fmla="*/ 1306080 h 1305720"/>
              </a:gdLst>
              <a:ah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8" name="Google Shape;33;p3"/>
            <p:cNvSpPr/>
            <p:nvPr/>
          </p:nvSpPr>
          <p:spPr>
            <a:xfrm flipH="1">
              <a:off x="960120" y="-478800"/>
              <a:ext cx="1021320" cy="1018080"/>
            </a:xfrm>
            <a:custGeom>
              <a:avLst/>
              <a:gdLst>
                <a:gd name="textAreaLeft" fmla="*/ -360 w 1021320"/>
                <a:gd name="textAreaRight" fmla="*/ 1021320 w 1021320"/>
                <a:gd name="textAreaTop" fmla="*/ 0 h 1018080"/>
                <a:gd name="textAreaBottom" fmla="*/ 1018440 h 1018080"/>
              </a:gdLst>
              <a:ah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9" name="Google Shape;34;p3"/>
            <p:cNvSpPr/>
            <p:nvPr/>
          </p:nvSpPr>
          <p:spPr>
            <a:xfrm flipH="1">
              <a:off x="8154720" y="4190760"/>
              <a:ext cx="550440" cy="564480"/>
            </a:xfrm>
            <a:custGeom>
              <a:avLst/>
              <a:gdLst>
                <a:gd name="textAreaLeft" fmla="*/ -360 w 550440"/>
                <a:gd name="textAreaRight" fmla="*/ 550440 w 550440"/>
                <a:gd name="textAreaTop" fmla="*/ 0 h 564480"/>
                <a:gd name="textAreaBottom" fmla="*/ 564840 h 564480"/>
              </a:gdLst>
              <a:ah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sp>
        <p:nvSpPr>
          <p:cNvPr id="13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6"/>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31"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900" spc="-1" strike="noStrike">
                <a:solidFill>
                  <a:schemeClr val="dk1"/>
                </a:solidFill>
                <a:latin typeface="Arial"/>
              </a:rPr>
              <a:t>Click to edit the title text format</a:t>
            </a:r>
            <a:endParaRPr b="0" lang="fr-FR" sz="2900" spc="-1" strike="noStrike">
              <a:solidFill>
                <a:schemeClr val="dk1"/>
              </a:solidFill>
              <a:latin typeface="Arial"/>
            </a:endParaRPr>
          </a:p>
        </p:txBody>
      </p:sp>
      <p:grpSp>
        <p:nvGrpSpPr>
          <p:cNvPr id="132" name="Google Shape;250;p21"/>
          <p:cNvGrpSpPr/>
          <p:nvPr/>
        </p:nvGrpSpPr>
        <p:grpSpPr>
          <a:xfrm>
            <a:off x="4157280" y="0"/>
            <a:ext cx="4986360" cy="3918600"/>
            <a:chOff x="4157280" y="0"/>
            <a:chExt cx="4986360" cy="3918600"/>
          </a:xfrm>
        </p:grpSpPr>
        <p:pic>
          <p:nvPicPr>
            <p:cNvPr id="133" name="Google Shape;251;p21" descr=""/>
            <p:cNvPicPr/>
            <p:nvPr/>
          </p:nvPicPr>
          <p:blipFill>
            <a:blip r:embed="rId2"/>
            <a:srcRect l="-4857" t="19162" r="81329" b="20920"/>
            <a:stretch/>
          </p:blipFill>
          <p:spPr>
            <a:xfrm>
              <a:off x="6204600" y="0"/>
              <a:ext cx="2939040" cy="3918600"/>
            </a:xfrm>
            <a:prstGeom prst="rect">
              <a:avLst/>
            </a:prstGeom>
            <a:ln w="0">
              <a:noFill/>
            </a:ln>
          </p:spPr>
        </p:pic>
        <p:pic>
          <p:nvPicPr>
            <p:cNvPr id="134" name="Google Shape;252;p21" descr=""/>
            <p:cNvPicPr/>
            <p:nvPr/>
          </p:nvPicPr>
          <p:blipFill>
            <a:blip r:embed="rId3"/>
            <a:srcRect l="21159" t="59539" r="32617" b="0"/>
            <a:stretch/>
          </p:blipFill>
          <p:spPr>
            <a:xfrm>
              <a:off x="4157280" y="0"/>
              <a:ext cx="4986360" cy="2283840"/>
            </a:xfrm>
            <a:prstGeom prst="rect">
              <a:avLst/>
            </a:prstGeom>
            <a:ln w="0">
              <a:noFill/>
            </a:ln>
          </p:spPr>
        </p:pic>
      </p:grpSp>
      <p:grpSp>
        <p:nvGrpSpPr>
          <p:cNvPr id="135" name="Google Shape;253;p21"/>
          <p:cNvGrpSpPr/>
          <p:nvPr/>
        </p:nvGrpSpPr>
        <p:grpSpPr>
          <a:xfrm>
            <a:off x="0" y="1018080"/>
            <a:ext cx="4437720" cy="4165920"/>
            <a:chOff x="0" y="1018080"/>
            <a:chExt cx="4437720" cy="4165920"/>
          </a:xfrm>
        </p:grpSpPr>
        <p:pic>
          <p:nvPicPr>
            <p:cNvPr id="136" name="Google Shape;254;p21" descr=""/>
            <p:cNvPicPr/>
            <p:nvPr/>
          </p:nvPicPr>
          <p:blipFill>
            <a:blip r:embed="rId4"/>
            <a:srcRect l="40967" t="-3605" r="15754" b="60117"/>
            <a:stretch/>
          </p:blipFill>
          <p:spPr>
            <a:xfrm>
              <a:off x="0" y="2809440"/>
              <a:ext cx="4437720" cy="2333520"/>
            </a:xfrm>
            <a:prstGeom prst="rect">
              <a:avLst/>
            </a:prstGeom>
            <a:ln w="0">
              <a:noFill/>
            </a:ln>
          </p:spPr>
        </p:pic>
        <p:pic>
          <p:nvPicPr>
            <p:cNvPr id="137" name="Google Shape;255;p21" descr=""/>
            <p:cNvPicPr/>
            <p:nvPr/>
          </p:nvPicPr>
          <p:blipFill>
            <a:blip r:embed="rId5"/>
            <a:srcRect l="-6060" t="19626" r="82176" b="15702"/>
            <a:stretch/>
          </p:blipFill>
          <p:spPr>
            <a:xfrm rot="10800000">
              <a:off x="360" y="1018080"/>
              <a:ext cx="2939040" cy="4165920"/>
            </a:xfrm>
            <a:prstGeom prst="rect">
              <a:avLst/>
            </a:prstGeom>
            <a:ln w="0">
              <a:noFill/>
            </a:ln>
          </p:spPr>
        </p:pic>
      </p:grpSp>
      <p:grpSp>
        <p:nvGrpSpPr>
          <p:cNvPr id="138" name="Google Shape;256;p21"/>
          <p:cNvGrpSpPr/>
          <p:nvPr/>
        </p:nvGrpSpPr>
        <p:grpSpPr>
          <a:xfrm>
            <a:off x="186480" y="-619560"/>
            <a:ext cx="10798200" cy="5573880"/>
            <a:chOff x="186480" y="-619560"/>
            <a:chExt cx="10798200" cy="5573880"/>
          </a:xfrm>
        </p:grpSpPr>
        <p:sp>
          <p:nvSpPr>
            <p:cNvPr id="139" name="Google Shape;257;p21"/>
            <p:cNvSpPr/>
            <p:nvPr/>
          </p:nvSpPr>
          <p:spPr>
            <a:xfrm>
              <a:off x="8555400" y="1116000"/>
              <a:ext cx="2429280" cy="2428920"/>
            </a:xfrm>
            <a:custGeom>
              <a:avLst/>
              <a:gdLst>
                <a:gd name="textAreaLeft" fmla="*/ 0 w 2429280"/>
                <a:gd name="textAreaRight" fmla="*/ 2429640 w 2429280"/>
                <a:gd name="textAreaTop" fmla="*/ 0 h 2428920"/>
                <a:gd name="textAreaBottom" fmla="*/ 2429280 h 2428920"/>
              </a:gdLst>
              <a:ah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0" name="Google Shape;258;p21"/>
            <p:cNvSpPr/>
            <p:nvPr/>
          </p:nvSpPr>
          <p:spPr>
            <a:xfrm>
              <a:off x="186480" y="4604040"/>
              <a:ext cx="1545120" cy="350280"/>
            </a:xfrm>
            <a:custGeom>
              <a:avLst/>
              <a:gdLst>
                <a:gd name="textAreaLeft" fmla="*/ 0 w 1545120"/>
                <a:gd name="textAreaRight" fmla="*/ 1545480 w 1545120"/>
                <a:gd name="textAreaTop" fmla="*/ 0 h 350280"/>
                <a:gd name="textAreaBottom" fmla="*/ 350640 h 350280"/>
              </a:gdLst>
              <a:ah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1" name="Google Shape;259;p21"/>
            <p:cNvSpPr/>
            <p:nvPr/>
          </p:nvSpPr>
          <p:spPr>
            <a:xfrm>
              <a:off x="186480" y="-619560"/>
              <a:ext cx="745920" cy="1305720"/>
            </a:xfrm>
            <a:custGeom>
              <a:avLst/>
              <a:gdLst>
                <a:gd name="textAreaLeft" fmla="*/ 0 w 745920"/>
                <a:gd name="textAreaRight" fmla="*/ 746280 w 745920"/>
                <a:gd name="textAreaTop" fmla="*/ 0 h 1305720"/>
                <a:gd name="textAreaBottom" fmla="*/ 1306080 h 1305720"/>
              </a:gdLst>
              <a:ah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73" r:id="rId6"/>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grpSp>
        <p:nvGrpSpPr>
          <p:cNvPr id="142" name="Google Shape;261;p22"/>
          <p:cNvGrpSpPr/>
          <p:nvPr/>
        </p:nvGrpSpPr>
        <p:grpSpPr>
          <a:xfrm>
            <a:off x="360" y="2809440"/>
            <a:ext cx="6655680" cy="2374560"/>
            <a:chOff x="360" y="2809440"/>
            <a:chExt cx="6655680" cy="2374560"/>
          </a:xfrm>
        </p:grpSpPr>
        <p:pic>
          <p:nvPicPr>
            <p:cNvPr id="143" name="Google Shape;262;p22" descr=""/>
            <p:cNvPicPr/>
            <p:nvPr/>
          </p:nvPicPr>
          <p:blipFill>
            <a:blip r:embed="rId2"/>
            <a:srcRect l="32450" t="-4417" r="24271" b="60929"/>
            <a:stretch/>
          </p:blipFill>
          <p:spPr>
            <a:xfrm>
              <a:off x="2218320" y="2809440"/>
              <a:ext cx="4437720" cy="2333520"/>
            </a:xfrm>
            <a:prstGeom prst="rect">
              <a:avLst/>
            </a:prstGeom>
            <a:ln w="0">
              <a:noFill/>
            </a:ln>
          </p:spPr>
        </p:pic>
        <p:pic>
          <p:nvPicPr>
            <p:cNvPr id="144" name="Google Shape;263;p22" descr=""/>
            <p:cNvPicPr/>
            <p:nvPr/>
          </p:nvPicPr>
          <p:blipFill>
            <a:blip r:embed="rId3"/>
            <a:srcRect l="4227" t="58239" r="61880" b="13981"/>
            <a:stretch/>
          </p:blipFill>
          <p:spPr>
            <a:xfrm rot="10800000">
              <a:off x="360" y="3395160"/>
              <a:ext cx="4171320" cy="1788840"/>
            </a:xfrm>
            <a:prstGeom prst="rect">
              <a:avLst/>
            </a:prstGeom>
            <a:ln w="0">
              <a:noFill/>
            </a:ln>
          </p:spPr>
        </p:pic>
      </p:grpSp>
      <p:grpSp>
        <p:nvGrpSpPr>
          <p:cNvPr id="145" name="Google Shape;264;p22"/>
          <p:cNvGrpSpPr/>
          <p:nvPr/>
        </p:nvGrpSpPr>
        <p:grpSpPr>
          <a:xfrm>
            <a:off x="4985280" y="0"/>
            <a:ext cx="4171320" cy="3489840"/>
            <a:chOff x="4985280" y="0"/>
            <a:chExt cx="4171320" cy="3489840"/>
          </a:xfrm>
        </p:grpSpPr>
        <p:pic>
          <p:nvPicPr>
            <p:cNvPr id="146" name="Google Shape;265;p22" descr=""/>
            <p:cNvPicPr/>
            <p:nvPr/>
          </p:nvPicPr>
          <p:blipFill>
            <a:blip r:embed="rId4"/>
            <a:srcRect l="20951" t="31283" r="59272" b="6909"/>
            <a:stretch/>
          </p:blipFill>
          <p:spPr>
            <a:xfrm>
              <a:off x="7011360" y="0"/>
              <a:ext cx="2132280" cy="3489840"/>
            </a:xfrm>
            <a:prstGeom prst="rect">
              <a:avLst/>
            </a:prstGeom>
            <a:ln w="0">
              <a:noFill/>
            </a:ln>
          </p:spPr>
        </p:pic>
        <p:pic>
          <p:nvPicPr>
            <p:cNvPr id="147" name="Google Shape;266;p22" descr=""/>
            <p:cNvPicPr/>
            <p:nvPr/>
          </p:nvPicPr>
          <p:blipFill>
            <a:blip r:embed="rId5"/>
            <a:srcRect l="4227" t="58239" r="61880" b="13981"/>
            <a:stretch/>
          </p:blipFill>
          <p:spPr>
            <a:xfrm>
              <a:off x="4985280" y="0"/>
              <a:ext cx="4171320" cy="1788840"/>
            </a:xfrm>
            <a:prstGeom prst="rect">
              <a:avLst/>
            </a:prstGeom>
            <a:ln w="0">
              <a:noFill/>
            </a:ln>
          </p:spPr>
        </p:pic>
      </p:grpSp>
      <p:sp>
        <p:nvSpPr>
          <p:cNvPr id="148"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900" spc="-1" strike="noStrike">
                <a:solidFill>
                  <a:schemeClr val="dk1"/>
                </a:solidFill>
                <a:latin typeface="Arial"/>
              </a:rPr>
              <a:t>Click to edit the title text format</a:t>
            </a:r>
            <a:endParaRPr b="0" lang="fr-FR" sz="2900" spc="-1" strike="noStrike">
              <a:solidFill>
                <a:schemeClr val="dk1"/>
              </a:solidFill>
              <a:latin typeface="Arial"/>
            </a:endParaRPr>
          </a:p>
        </p:txBody>
      </p:sp>
      <p:grpSp>
        <p:nvGrpSpPr>
          <p:cNvPr id="149" name="Google Shape;270;p22"/>
          <p:cNvGrpSpPr/>
          <p:nvPr/>
        </p:nvGrpSpPr>
        <p:grpSpPr>
          <a:xfrm>
            <a:off x="171360" y="-716400"/>
            <a:ext cx="10778760" cy="5726880"/>
            <a:chOff x="171360" y="-716400"/>
            <a:chExt cx="10778760" cy="5726880"/>
          </a:xfrm>
        </p:grpSpPr>
        <p:sp>
          <p:nvSpPr>
            <p:cNvPr id="150" name="Google Shape;271;p22"/>
            <p:cNvSpPr/>
            <p:nvPr/>
          </p:nvSpPr>
          <p:spPr>
            <a:xfrm>
              <a:off x="8520840" y="-78120"/>
              <a:ext cx="2429280" cy="2428920"/>
            </a:xfrm>
            <a:custGeom>
              <a:avLst/>
              <a:gdLst>
                <a:gd name="textAreaLeft" fmla="*/ 0 w 2429280"/>
                <a:gd name="textAreaRight" fmla="*/ 2429640 w 2429280"/>
                <a:gd name="textAreaTop" fmla="*/ 0 h 2428920"/>
                <a:gd name="textAreaBottom" fmla="*/ 2429280 h 2428920"/>
              </a:gdLst>
              <a:ah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1" name="Google Shape;272;p22"/>
            <p:cNvSpPr/>
            <p:nvPr/>
          </p:nvSpPr>
          <p:spPr>
            <a:xfrm>
              <a:off x="3799440" y="4660200"/>
              <a:ext cx="1545120" cy="350280"/>
            </a:xfrm>
            <a:custGeom>
              <a:avLst/>
              <a:gdLst>
                <a:gd name="textAreaLeft" fmla="*/ 0 w 1545120"/>
                <a:gd name="textAreaRight" fmla="*/ 1545480 w 1545120"/>
                <a:gd name="textAreaTop" fmla="*/ 0 h 350280"/>
                <a:gd name="textAreaBottom" fmla="*/ 350640 h 350280"/>
              </a:gdLst>
              <a:ah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2" name="Google Shape;273;p22"/>
            <p:cNvSpPr/>
            <p:nvPr/>
          </p:nvSpPr>
          <p:spPr>
            <a:xfrm>
              <a:off x="171360" y="-716400"/>
              <a:ext cx="745920" cy="1305720"/>
            </a:xfrm>
            <a:custGeom>
              <a:avLst/>
              <a:gdLst>
                <a:gd name="textAreaLeft" fmla="*/ 0 w 745920"/>
                <a:gd name="textAreaRight" fmla="*/ 746280 w 745920"/>
                <a:gd name="textAreaTop" fmla="*/ 0 h 1305720"/>
                <a:gd name="textAreaBottom" fmla="*/ 1306080 h 1305720"/>
              </a:gdLst>
              <a:ah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75" r:id="rId6"/>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grpSp>
        <p:nvGrpSpPr>
          <p:cNvPr id="153" name="Google Shape;275;p23"/>
          <p:cNvGrpSpPr/>
          <p:nvPr/>
        </p:nvGrpSpPr>
        <p:grpSpPr>
          <a:xfrm>
            <a:off x="360" y="0"/>
            <a:ext cx="4986360" cy="3918600"/>
            <a:chOff x="360" y="0"/>
            <a:chExt cx="4986360" cy="3918600"/>
          </a:xfrm>
        </p:grpSpPr>
        <p:pic>
          <p:nvPicPr>
            <p:cNvPr id="154" name="Google Shape;276;p23" descr=""/>
            <p:cNvPicPr/>
            <p:nvPr/>
          </p:nvPicPr>
          <p:blipFill>
            <a:blip r:embed="rId2"/>
            <a:srcRect l="1389" t="26408" r="75083" b="13674"/>
            <a:stretch/>
          </p:blipFill>
          <p:spPr>
            <a:xfrm flipH="1">
              <a:off x="360" y="0"/>
              <a:ext cx="2939040" cy="3918600"/>
            </a:xfrm>
            <a:prstGeom prst="rect">
              <a:avLst/>
            </a:prstGeom>
            <a:ln w="0">
              <a:noFill/>
            </a:ln>
          </p:spPr>
        </p:pic>
        <p:pic>
          <p:nvPicPr>
            <p:cNvPr id="155" name="Google Shape;277;p23" descr=""/>
            <p:cNvPicPr/>
            <p:nvPr/>
          </p:nvPicPr>
          <p:blipFill>
            <a:blip r:embed="rId3"/>
            <a:srcRect l="21159" t="55236" r="32617" b="4309"/>
            <a:stretch/>
          </p:blipFill>
          <p:spPr>
            <a:xfrm flipH="1">
              <a:off x="360" y="0"/>
              <a:ext cx="4986360" cy="2283840"/>
            </a:xfrm>
            <a:prstGeom prst="rect">
              <a:avLst/>
            </a:prstGeom>
            <a:ln w="0">
              <a:noFill/>
            </a:ln>
          </p:spPr>
        </p:pic>
      </p:grpSp>
      <p:grpSp>
        <p:nvGrpSpPr>
          <p:cNvPr id="156" name="Google Shape;278;p23"/>
          <p:cNvGrpSpPr/>
          <p:nvPr/>
        </p:nvGrpSpPr>
        <p:grpSpPr>
          <a:xfrm>
            <a:off x="4706280" y="1018080"/>
            <a:ext cx="4437720" cy="4165920"/>
            <a:chOff x="4706280" y="1018080"/>
            <a:chExt cx="4437720" cy="4165920"/>
          </a:xfrm>
        </p:grpSpPr>
        <p:pic>
          <p:nvPicPr>
            <p:cNvPr id="157" name="Google Shape;279;p23" descr=""/>
            <p:cNvPicPr/>
            <p:nvPr/>
          </p:nvPicPr>
          <p:blipFill>
            <a:blip r:embed="rId4"/>
            <a:srcRect l="35370" t="5164" r="21351" b="51348"/>
            <a:stretch/>
          </p:blipFill>
          <p:spPr>
            <a:xfrm flipH="1">
              <a:off x="4706280" y="2809440"/>
              <a:ext cx="4437720" cy="2333520"/>
            </a:xfrm>
            <a:prstGeom prst="rect">
              <a:avLst/>
            </a:prstGeom>
            <a:ln w="0">
              <a:noFill/>
            </a:ln>
          </p:spPr>
        </p:pic>
        <p:pic>
          <p:nvPicPr>
            <p:cNvPr id="158" name="Google Shape;280;p23" descr=""/>
            <p:cNvPicPr/>
            <p:nvPr/>
          </p:nvPicPr>
          <p:blipFill>
            <a:blip r:embed="rId5"/>
            <a:srcRect l="0" t="21588" r="76117" b="13746"/>
            <a:stretch/>
          </p:blipFill>
          <p:spPr>
            <a:xfrm flipH="1" rot="10800000">
              <a:off x="6204600" y="1018080"/>
              <a:ext cx="2939040" cy="4165920"/>
            </a:xfrm>
            <a:prstGeom prst="rect">
              <a:avLst/>
            </a:prstGeom>
            <a:ln w="0">
              <a:noFill/>
            </a:ln>
          </p:spPr>
        </p:pic>
      </p:grpSp>
      <p:sp>
        <p:nvSpPr>
          <p:cNvPr id="15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900" spc="-1" strike="noStrike">
                <a:solidFill>
                  <a:schemeClr val="dk1"/>
                </a:solidFill>
                <a:latin typeface="Arial"/>
              </a:rPr>
              <a:t>Click to edit the title text format</a:t>
            </a:r>
            <a:endParaRPr b="0" lang="fr-FR" sz="2900" spc="-1" strike="noStrike">
              <a:solidFill>
                <a:schemeClr val="dk1"/>
              </a:solidFill>
              <a:latin typeface="Arial"/>
            </a:endParaRPr>
          </a:p>
        </p:txBody>
      </p:sp>
      <p:grpSp>
        <p:nvGrpSpPr>
          <p:cNvPr id="160" name="Google Shape;288;p23"/>
          <p:cNvGrpSpPr/>
          <p:nvPr/>
        </p:nvGrpSpPr>
        <p:grpSpPr>
          <a:xfrm>
            <a:off x="-510120" y="121680"/>
            <a:ext cx="9491400" cy="4314240"/>
            <a:chOff x="-510120" y="121680"/>
            <a:chExt cx="9491400" cy="4314240"/>
          </a:xfrm>
        </p:grpSpPr>
        <p:sp>
          <p:nvSpPr>
            <p:cNvPr id="161" name="Google Shape;289;p23"/>
            <p:cNvSpPr/>
            <p:nvPr/>
          </p:nvSpPr>
          <p:spPr>
            <a:xfrm>
              <a:off x="-510120" y="3417840"/>
              <a:ext cx="1021320" cy="1018080"/>
            </a:xfrm>
            <a:custGeom>
              <a:avLst/>
              <a:gdLst>
                <a:gd name="textAreaLeft" fmla="*/ 0 w 1021320"/>
                <a:gd name="textAreaRight" fmla="*/ 1021680 w 1021320"/>
                <a:gd name="textAreaTop" fmla="*/ 0 h 1018080"/>
                <a:gd name="textAreaBottom" fmla="*/ 1018440 h 1018080"/>
              </a:gdLst>
              <a:ah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2" name="Google Shape;290;p23"/>
            <p:cNvSpPr/>
            <p:nvPr/>
          </p:nvSpPr>
          <p:spPr>
            <a:xfrm>
              <a:off x="8430840" y="121680"/>
              <a:ext cx="550440" cy="564480"/>
            </a:xfrm>
            <a:custGeom>
              <a:avLst/>
              <a:gdLst>
                <a:gd name="textAreaLeft" fmla="*/ 0 w 550440"/>
                <a:gd name="textAreaRight" fmla="*/ 550800 w 550440"/>
                <a:gd name="textAreaTop" fmla="*/ 0 h 564480"/>
                <a:gd name="textAreaBottom" fmla="*/ 564840 h 564480"/>
              </a:gdLst>
              <a:ah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77" r:id="rId6"/>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grpSp>
        <p:nvGrpSpPr>
          <p:cNvPr id="163" name="Google Shape;292;p24"/>
          <p:cNvGrpSpPr/>
          <p:nvPr/>
        </p:nvGrpSpPr>
        <p:grpSpPr>
          <a:xfrm>
            <a:off x="360" y="2809440"/>
            <a:ext cx="6655680" cy="2374560"/>
            <a:chOff x="360" y="2809440"/>
            <a:chExt cx="6655680" cy="2374560"/>
          </a:xfrm>
        </p:grpSpPr>
        <p:pic>
          <p:nvPicPr>
            <p:cNvPr id="164" name="Google Shape;293;p24" descr=""/>
            <p:cNvPicPr/>
            <p:nvPr/>
          </p:nvPicPr>
          <p:blipFill>
            <a:blip r:embed="rId2"/>
            <a:srcRect l="32450" t="-4417" r="24271" b="60929"/>
            <a:stretch/>
          </p:blipFill>
          <p:spPr>
            <a:xfrm>
              <a:off x="2218320" y="2809440"/>
              <a:ext cx="4437720" cy="2333520"/>
            </a:xfrm>
            <a:prstGeom prst="rect">
              <a:avLst/>
            </a:prstGeom>
            <a:ln w="0">
              <a:noFill/>
            </a:ln>
          </p:spPr>
        </p:pic>
        <p:pic>
          <p:nvPicPr>
            <p:cNvPr id="165" name="Google Shape;294;p24" descr=""/>
            <p:cNvPicPr/>
            <p:nvPr/>
          </p:nvPicPr>
          <p:blipFill>
            <a:blip r:embed="rId3"/>
            <a:srcRect l="4227" t="58239" r="61880" b="13981"/>
            <a:stretch/>
          </p:blipFill>
          <p:spPr>
            <a:xfrm rot="10800000">
              <a:off x="360" y="3395160"/>
              <a:ext cx="4171320" cy="1788840"/>
            </a:xfrm>
            <a:prstGeom prst="rect">
              <a:avLst/>
            </a:prstGeom>
            <a:ln w="0">
              <a:noFill/>
            </a:ln>
          </p:spPr>
        </p:pic>
      </p:grpSp>
      <p:grpSp>
        <p:nvGrpSpPr>
          <p:cNvPr id="166" name="Google Shape;295;p24"/>
          <p:cNvGrpSpPr/>
          <p:nvPr/>
        </p:nvGrpSpPr>
        <p:grpSpPr>
          <a:xfrm>
            <a:off x="4985280" y="0"/>
            <a:ext cx="4171320" cy="3489840"/>
            <a:chOff x="4985280" y="0"/>
            <a:chExt cx="4171320" cy="3489840"/>
          </a:xfrm>
        </p:grpSpPr>
        <p:pic>
          <p:nvPicPr>
            <p:cNvPr id="167" name="Google Shape;296;p24" descr=""/>
            <p:cNvPicPr/>
            <p:nvPr/>
          </p:nvPicPr>
          <p:blipFill>
            <a:blip r:embed="rId4"/>
            <a:srcRect l="20951" t="31283" r="59272" b="6909"/>
            <a:stretch/>
          </p:blipFill>
          <p:spPr>
            <a:xfrm>
              <a:off x="7011360" y="0"/>
              <a:ext cx="2132280" cy="3489840"/>
            </a:xfrm>
            <a:prstGeom prst="rect">
              <a:avLst/>
            </a:prstGeom>
            <a:ln w="0">
              <a:noFill/>
            </a:ln>
          </p:spPr>
        </p:pic>
        <p:pic>
          <p:nvPicPr>
            <p:cNvPr id="168" name="Google Shape;297;p24" descr=""/>
            <p:cNvPicPr/>
            <p:nvPr/>
          </p:nvPicPr>
          <p:blipFill>
            <a:blip r:embed="rId5"/>
            <a:srcRect l="4227" t="58239" r="61880" b="13981"/>
            <a:stretch/>
          </p:blipFill>
          <p:spPr>
            <a:xfrm>
              <a:off x="4985280" y="0"/>
              <a:ext cx="4171320" cy="1788840"/>
            </a:xfrm>
            <a:prstGeom prst="rect">
              <a:avLst/>
            </a:prstGeom>
            <a:ln w="0">
              <a:noFill/>
            </a:ln>
          </p:spPr>
        </p:pic>
      </p:grpSp>
      <p:grpSp>
        <p:nvGrpSpPr>
          <p:cNvPr id="169" name="Google Shape;298;p24"/>
          <p:cNvGrpSpPr/>
          <p:nvPr/>
        </p:nvGrpSpPr>
        <p:grpSpPr>
          <a:xfrm>
            <a:off x="171360" y="-716400"/>
            <a:ext cx="10778760" cy="5726880"/>
            <a:chOff x="171360" y="-716400"/>
            <a:chExt cx="10778760" cy="5726880"/>
          </a:xfrm>
        </p:grpSpPr>
        <p:sp>
          <p:nvSpPr>
            <p:cNvPr id="170" name="Google Shape;299;p24"/>
            <p:cNvSpPr/>
            <p:nvPr/>
          </p:nvSpPr>
          <p:spPr>
            <a:xfrm>
              <a:off x="8520840" y="-78120"/>
              <a:ext cx="2429280" cy="2428920"/>
            </a:xfrm>
            <a:custGeom>
              <a:avLst/>
              <a:gdLst>
                <a:gd name="textAreaLeft" fmla="*/ 0 w 2429280"/>
                <a:gd name="textAreaRight" fmla="*/ 2429640 w 2429280"/>
                <a:gd name="textAreaTop" fmla="*/ 0 h 2428920"/>
                <a:gd name="textAreaBottom" fmla="*/ 2429280 h 2428920"/>
              </a:gdLst>
              <a:ah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1" name="Google Shape;300;p24"/>
            <p:cNvSpPr/>
            <p:nvPr/>
          </p:nvSpPr>
          <p:spPr>
            <a:xfrm>
              <a:off x="3799440" y="4660200"/>
              <a:ext cx="1545120" cy="350280"/>
            </a:xfrm>
            <a:custGeom>
              <a:avLst/>
              <a:gdLst>
                <a:gd name="textAreaLeft" fmla="*/ 0 w 1545120"/>
                <a:gd name="textAreaRight" fmla="*/ 1545480 w 1545120"/>
                <a:gd name="textAreaTop" fmla="*/ 0 h 350280"/>
                <a:gd name="textAreaBottom" fmla="*/ 350640 h 350280"/>
              </a:gdLst>
              <a:ah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72" name="Google Shape;301;p24"/>
            <p:cNvSpPr/>
            <p:nvPr/>
          </p:nvSpPr>
          <p:spPr>
            <a:xfrm>
              <a:off x="171360" y="-716400"/>
              <a:ext cx="745920" cy="1305720"/>
            </a:xfrm>
            <a:custGeom>
              <a:avLst/>
              <a:gdLst>
                <a:gd name="textAreaLeft" fmla="*/ 0 w 745920"/>
                <a:gd name="textAreaRight" fmla="*/ 746280 w 745920"/>
                <a:gd name="textAreaTop" fmla="*/ 0 h 1305720"/>
                <a:gd name="textAreaBottom" fmla="*/ 1306080 h 1305720"/>
              </a:gdLst>
              <a:ah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73"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900" spc="-1" strike="noStrike">
                <a:solidFill>
                  <a:schemeClr val="dk1"/>
                </a:solidFill>
                <a:latin typeface="Arial"/>
              </a:rPr>
              <a:t>Click to edit the title text format</a:t>
            </a:r>
            <a:endParaRPr b="0" lang="fr-FR" sz="29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9" r:id="rId6"/>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grpSp>
        <p:nvGrpSpPr>
          <p:cNvPr id="174" name="Google Shape;310;p25"/>
          <p:cNvGrpSpPr/>
          <p:nvPr/>
        </p:nvGrpSpPr>
        <p:grpSpPr>
          <a:xfrm>
            <a:off x="6413040" y="360"/>
            <a:ext cx="2730600" cy="5143320"/>
            <a:chOff x="6413040" y="360"/>
            <a:chExt cx="2730600" cy="5143320"/>
          </a:xfrm>
        </p:grpSpPr>
        <p:pic>
          <p:nvPicPr>
            <p:cNvPr id="175" name="Google Shape;311;p25" descr=""/>
            <p:cNvPicPr/>
            <p:nvPr/>
          </p:nvPicPr>
          <p:blipFill>
            <a:blip r:embed="rId2"/>
            <a:srcRect l="0" t="24398" r="79395" b="13379"/>
            <a:stretch/>
          </p:blipFill>
          <p:spPr>
            <a:xfrm flipH="1" rot="10800000">
              <a:off x="6569640" y="360"/>
              <a:ext cx="2574000" cy="4069080"/>
            </a:xfrm>
            <a:prstGeom prst="rect">
              <a:avLst/>
            </a:prstGeom>
            <a:ln w="0">
              <a:noFill/>
            </a:ln>
          </p:spPr>
        </p:pic>
        <p:pic>
          <p:nvPicPr>
            <p:cNvPr id="176" name="Google Shape;312;p25" descr=""/>
            <p:cNvPicPr/>
            <p:nvPr/>
          </p:nvPicPr>
          <p:blipFill>
            <a:blip r:embed="rId3"/>
            <a:srcRect l="18441" t="35658" r="56236" b="-7734"/>
            <a:stretch/>
          </p:blipFill>
          <p:spPr>
            <a:xfrm flipH="1" rot="10800000">
              <a:off x="6413040" y="1074600"/>
              <a:ext cx="2730600" cy="4069080"/>
            </a:xfrm>
            <a:prstGeom prst="rect">
              <a:avLst/>
            </a:prstGeom>
            <a:ln w="0">
              <a:noFill/>
            </a:ln>
          </p:spPr>
        </p:pic>
      </p:grpSp>
      <p:grpSp>
        <p:nvGrpSpPr>
          <p:cNvPr id="177" name="Google Shape;313;p25"/>
          <p:cNvGrpSpPr/>
          <p:nvPr/>
        </p:nvGrpSpPr>
        <p:grpSpPr>
          <a:xfrm>
            <a:off x="360" y="1018080"/>
            <a:ext cx="6411960" cy="4165920"/>
            <a:chOff x="360" y="1018080"/>
            <a:chExt cx="6411960" cy="4165920"/>
          </a:xfrm>
        </p:grpSpPr>
        <p:pic>
          <p:nvPicPr>
            <p:cNvPr id="178" name="Google Shape;314;p25" descr=""/>
            <p:cNvPicPr/>
            <p:nvPr/>
          </p:nvPicPr>
          <p:blipFill>
            <a:blip r:embed="rId4"/>
            <a:srcRect l="23950" t="-9166" r="32769" b="65678"/>
            <a:stretch/>
          </p:blipFill>
          <p:spPr>
            <a:xfrm>
              <a:off x="1974600" y="2837520"/>
              <a:ext cx="4437720" cy="2333520"/>
            </a:xfrm>
            <a:prstGeom prst="rect">
              <a:avLst/>
            </a:prstGeom>
            <a:ln w="0">
              <a:noFill/>
            </a:ln>
          </p:spPr>
        </p:pic>
        <p:pic>
          <p:nvPicPr>
            <p:cNvPr id="179" name="Google Shape;315;p25" descr=""/>
            <p:cNvPicPr/>
            <p:nvPr/>
          </p:nvPicPr>
          <p:blipFill>
            <a:blip r:embed="rId5"/>
            <a:srcRect l="-7178" t="31024" r="83294" b="4303"/>
            <a:stretch/>
          </p:blipFill>
          <p:spPr>
            <a:xfrm rot="10800000">
              <a:off x="360" y="1018080"/>
              <a:ext cx="2939040" cy="4165920"/>
            </a:xfrm>
            <a:prstGeom prst="rect">
              <a:avLst/>
            </a:prstGeom>
            <a:ln w="0">
              <a:noFill/>
            </a:ln>
          </p:spPr>
        </p:pic>
      </p:grpSp>
      <p:sp>
        <p:nvSpPr>
          <p:cNvPr id="180"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900" spc="-1" strike="noStrike">
                <a:solidFill>
                  <a:schemeClr val="dk1"/>
                </a:solidFill>
                <a:latin typeface="Arial"/>
              </a:rPr>
              <a:t>Click to edit the title text format</a:t>
            </a:r>
            <a:endParaRPr b="0" lang="fr-FR" sz="2900" spc="-1" strike="noStrike">
              <a:solidFill>
                <a:schemeClr val="dk1"/>
              </a:solidFill>
              <a:latin typeface="Arial"/>
            </a:endParaRPr>
          </a:p>
        </p:txBody>
      </p:sp>
      <p:grpSp>
        <p:nvGrpSpPr>
          <p:cNvPr id="181" name="Google Shape;325;p25"/>
          <p:cNvGrpSpPr/>
          <p:nvPr/>
        </p:nvGrpSpPr>
        <p:grpSpPr>
          <a:xfrm>
            <a:off x="-1811520" y="114120"/>
            <a:ext cx="7156080" cy="4943520"/>
            <a:chOff x="-1811520" y="114120"/>
            <a:chExt cx="7156080" cy="4943520"/>
          </a:xfrm>
        </p:grpSpPr>
        <p:sp>
          <p:nvSpPr>
            <p:cNvPr id="182" name="Google Shape;326;p25"/>
            <p:cNvSpPr/>
            <p:nvPr/>
          </p:nvSpPr>
          <p:spPr>
            <a:xfrm>
              <a:off x="3799440" y="4707360"/>
              <a:ext cx="1545120" cy="350280"/>
            </a:xfrm>
            <a:custGeom>
              <a:avLst/>
              <a:gdLst>
                <a:gd name="textAreaLeft" fmla="*/ 0 w 1545120"/>
                <a:gd name="textAreaRight" fmla="*/ 1545480 w 1545120"/>
                <a:gd name="textAreaTop" fmla="*/ 0 h 350280"/>
                <a:gd name="textAreaBottom" fmla="*/ 350640 h 350280"/>
              </a:gdLst>
              <a:ah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83" name="Google Shape;327;p25"/>
            <p:cNvSpPr/>
            <p:nvPr/>
          </p:nvSpPr>
          <p:spPr>
            <a:xfrm rot="5400000">
              <a:off x="-1811520" y="114120"/>
              <a:ext cx="2429280" cy="2428920"/>
            </a:xfrm>
            <a:custGeom>
              <a:avLst/>
              <a:gdLst>
                <a:gd name="textAreaLeft" fmla="*/ 0 w 2429280"/>
                <a:gd name="textAreaRight" fmla="*/ 2429640 w 2429280"/>
                <a:gd name="textAreaTop" fmla="*/ 0 h 2428920"/>
                <a:gd name="textAreaBottom" fmla="*/ 2429280 h 2428920"/>
              </a:gdLst>
              <a:ah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81" r:id="rId6"/>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grpSp>
        <p:nvGrpSpPr>
          <p:cNvPr id="184" name="Google Shape;329;p26"/>
          <p:cNvGrpSpPr/>
          <p:nvPr/>
        </p:nvGrpSpPr>
        <p:grpSpPr>
          <a:xfrm>
            <a:off x="4157280" y="0"/>
            <a:ext cx="4986360" cy="3918600"/>
            <a:chOff x="4157280" y="0"/>
            <a:chExt cx="4986360" cy="3918600"/>
          </a:xfrm>
        </p:grpSpPr>
        <p:pic>
          <p:nvPicPr>
            <p:cNvPr id="185" name="Google Shape;330;p26" descr=""/>
            <p:cNvPicPr/>
            <p:nvPr/>
          </p:nvPicPr>
          <p:blipFill>
            <a:blip r:embed="rId2"/>
            <a:srcRect l="-2926" t="36766" r="79402" b="3316"/>
            <a:stretch/>
          </p:blipFill>
          <p:spPr>
            <a:xfrm>
              <a:off x="6204600" y="0"/>
              <a:ext cx="2939040" cy="3918600"/>
            </a:xfrm>
            <a:prstGeom prst="rect">
              <a:avLst/>
            </a:prstGeom>
            <a:ln w="0">
              <a:noFill/>
            </a:ln>
          </p:spPr>
        </p:pic>
        <p:pic>
          <p:nvPicPr>
            <p:cNvPr id="186" name="Google Shape;331;p26" descr=""/>
            <p:cNvPicPr/>
            <p:nvPr/>
          </p:nvPicPr>
          <p:blipFill>
            <a:blip r:embed="rId3"/>
            <a:srcRect l="21266" t="61537" r="32510" b="-1992"/>
            <a:stretch/>
          </p:blipFill>
          <p:spPr>
            <a:xfrm>
              <a:off x="4157280" y="0"/>
              <a:ext cx="4986360" cy="2283840"/>
            </a:xfrm>
            <a:prstGeom prst="rect">
              <a:avLst/>
            </a:prstGeom>
            <a:ln w="0">
              <a:noFill/>
            </a:ln>
          </p:spPr>
        </p:pic>
      </p:grpSp>
      <p:grpSp>
        <p:nvGrpSpPr>
          <p:cNvPr id="187" name="Google Shape;332;p26"/>
          <p:cNvGrpSpPr/>
          <p:nvPr/>
        </p:nvGrpSpPr>
        <p:grpSpPr>
          <a:xfrm>
            <a:off x="0" y="1018080"/>
            <a:ext cx="4437720" cy="4165920"/>
            <a:chOff x="0" y="1018080"/>
            <a:chExt cx="4437720" cy="4165920"/>
          </a:xfrm>
        </p:grpSpPr>
        <p:pic>
          <p:nvPicPr>
            <p:cNvPr id="188" name="Google Shape;333;p26" descr=""/>
            <p:cNvPicPr/>
            <p:nvPr/>
          </p:nvPicPr>
          <p:blipFill>
            <a:blip r:embed="rId4"/>
            <a:srcRect l="33024" t="-4460" r="23694" b="60971"/>
            <a:stretch/>
          </p:blipFill>
          <p:spPr>
            <a:xfrm>
              <a:off x="0" y="2809440"/>
              <a:ext cx="4437720" cy="2333520"/>
            </a:xfrm>
            <a:prstGeom prst="rect">
              <a:avLst/>
            </a:prstGeom>
            <a:ln w="0">
              <a:noFill/>
            </a:ln>
          </p:spPr>
        </p:pic>
        <p:pic>
          <p:nvPicPr>
            <p:cNvPr id="189" name="Google Shape;334;p26" descr=""/>
            <p:cNvPicPr/>
            <p:nvPr/>
          </p:nvPicPr>
          <p:blipFill>
            <a:blip r:embed="rId5"/>
            <a:srcRect l="-5874" t="27913" r="81991" b="7421"/>
            <a:stretch/>
          </p:blipFill>
          <p:spPr>
            <a:xfrm rot="10800000">
              <a:off x="360" y="1018080"/>
              <a:ext cx="2939040" cy="4165920"/>
            </a:xfrm>
            <a:prstGeom prst="rect">
              <a:avLst/>
            </a:prstGeom>
            <a:ln w="0">
              <a:noFill/>
            </a:ln>
          </p:spPr>
        </p:pic>
      </p:grpSp>
      <p:grpSp>
        <p:nvGrpSpPr>
          <p:cNvPr id="190" name="Google Shape;335;p26"/>
          <p:cNvGrpSpPr/>
          <p:nvPr/>
        </p:nvGrpSpPr>
        <p:grpSpPr>
          <a:xfrm>
            <a:off x="-280080" y="257040"/>
            <a:ext cx="9815400" cy="4780440"/>
            <a:chOff x="-280080" y="257040"/>
            <a:chExt cx="9815400" cy="4780440"/>
          </a:xfrm>
        </p:grpSpPr>
        <p:sp>
          <p:nvSpPr>
            <p:cNvPr id="191" name="Google Shape;336;p26"/>
            <p:cNvSpPr/>
            <p:nvPr/>
          </p:nvSpPr>
          <p:spPr>
            <a:xfrm>
              <a:off x="-280080" y="3731760"/>
              <a:ext cx="745920" cy="1305720"/>
            </a:xfrm>
            <a:custGeom>
              <a:avLst/>
              <a:gdLst>
                <a:gd name="textAreaLeft" fmla="*/ 0 w 745920"/>
                <a:gd name="textAreaRight" fmla="*/ 746280 w 745920"/>
                <a:gd name="textAreaTop" fmla="*/ 0 h 1305720"/>
                <a:gd name="textAreaBottom" fmla="*/ 1306080 h 1305720"/>
              </a:gdLst>
              <a:ah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2" name="Google Shape;337;p26"/>
            <p:cNvSpPr/>
            <p:nvPr/>
          </p:nvSpPr>
          <p:spPr>
            <a:xfrm>
              <a:off x="8514000" y="3875400"/>
              <a:ext cx="1021320" cy="1018080"/>
            </a:xfrm>
            <a:custGeom>
              <a:avLst/>
              <a:gdLst>
                <a:gd name="textAreaLeft" fmla="*/ 0 w 1021320"/>
                <a:gd name="textAreaRight" fmla="*/ 1021680 w 1021320"/>
                <a:gd name="textAreaTop" fmla="*/ 0 h 1018080"/>
                <a:gd name="textAreaBottom" fmla="*/ 1018440 h 1018080"/>
              </a:gdLst>
              <a:ah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3" name="Google Shape;338;p26"/>
            <p:cNvSpPr/>
            <p:nvPr/>
          </p:nvSpPr>
          <p:spPr>
            <a:xfrm>
              <a:off x="8291520" y="257040"/>
              <a:ext cx="550440" cy="564480"/>
            </a:xfrm>
            <a:custGeom>
              <a:avLst/>
              <a:gdLst>
                <a:gd name="textAreaLeft" fmla="*/ 0 w 550440"/>
                <a:gd name="textAreaRight" fmla="*/ 550800 w 550440"/>
                <a:gd name="textAreaTop" fmla="*/ 0 h 564480"/>
                <a:gd name="textAreaBottom" fmla="*/ 564840 h 564480"/>
              </a:gdLst>
              <a:ah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sp>
        <p:nvSpPr>
          <p:cNvPr id="194"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900" spc="-1" strike="noStrike">
                <a:solidFill>
                  <a:schemeClr val="dk1"/>
                </a:solidFill>
                <a:latin typeface="Arial"/>
              </a:rPr>
              <a:t>Click to edit the title text format</a:t>
            </a:r>
            <a:endParaRPr b="0" lang="fr-FR" sz="29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3" r:id="rId6"/>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95" name="PlaceHolder 1"/>
          <p:cNvSpPr>
            <a:spLocks noGrp="1"/>
          </p:cNvSpPr>
          <p:nvPr>
            <p:ph type="title"/>
          </p:nvPr>
        </p:nvSpPr>
        <p:spPr>
          <a:xfrm>
            <a:off x="2223720" y="670320"/>
            <a:ext cx="4696560" cy="768600"/>
          </a:xfrm>
          <a:prstGeom prst="rect">
            <a:avLst/>
          </a:prstGeom>
          <a:noFill/>
          <a:ln w="0">
            <a:noFill/>
          </a:ln>
        </p:spPr>
        <p:txBody>
          <a:bodyPr lIns="91440" rIns="91440" tIns="91440" bIns="91440" anchor="ctr">
            <a:noAutofit/>
          </a:bodyPr>
          <a:p>
            <a:pPr indent="0" algn="ctr">
              <a:lnSpc>
                <a:spcPct val="100000"/>
              </a:lnSpc>
              <a:buNone/>
            </a:pPr>
            <a:r>
              <a:rPr b="1" lang="fr-FR" sz="4500" spc="-1" strike="noStrike">
                <a:solidFill>
                  <a:schemeClr val="lt1"/>
                </a:solidFill>
                <a:latin typeface="Unbounded"/>
                <a:ea typeface="Unbounded"/>
              </a:rPr>
              <a:t>xx%</a:t>
            </a:r>
            <a:endParaRPr b="0" lang="fr-FR" sz="4500" spc="-1" strike="noStrike">
              <a:solidFill>
                <a:schemeClr val="dk1"/>
              </a:solidFill>
              <a:latin typeface="Arial"/>
            </a:endParaRPr>
          </a:p>
        </p:txBody>
      </p:sp>
      <p:sp>
        <p:nvSpPr>
          <p:cNvPr id="196" name="PlaceHolder 2"/>
          <p:cNvSpPr>
            <a:spLocks noGrp="1"/>
          </p:cNvSpPr>
          <p:nvPr>
            <p:ph type="title"/>
          </p:nvPr>
        </p:nvSpPr>
        <p:spPr>
          <a:xfrm>
            <a:off x="2223720" y="1967760"/>
            <a:ext cx="4696560" cy="768600"/>
          </a:xfrm>
          <a:prstGeom prst="rect">
            <a:avLst/>
          </a:prstGeom>
          <a:noFill/>
          <a:ln w="0">
            <a:noFill/>
          </a:ln>
        </p:spPr>
        <p:txBody>
          <a:bodyPr lIns="91440" rIns="91440" tIns="91440" bIns="91440" anchor="ctr">
            <a:noAutofit/>
          </a:bodyPr>
          <a:p>
            <a:pPr indent="0" algn="ctr">
              <a:lnSpc>
                <a:spcPct val="100000"/>
              </a:lnSpc>
              <a:buNone/>
            </a:pPr>
            <a:r>
              <a:rPr b="1" lang="fr-FR" sz="4500" spc="-1" strike="noStrike">
                <a:solidFill>
                  <a:schemeClr val="lt1"/>
                </a:solidFill>
                <a:latin typeface="Unbounded"/>
                <a:ea typeface="Unbounded"/>
              </a:rPr>
              <a:t>xx%</a:t>
            </a:r>
            <a:endParaRPr b="0" lang="fr-FR" sz="4500" spc="-1" strike="noStrike">
              <a:solidFill>
                <a:schemeClr val="dk1"/>
              </a:solidFill>
              <a:latin typeface="Arial"/>
            </a:endParaRPr>
          </a:p>
        </p:txBody>
      </p:sp>
      <p:sp>
        <p:nvSpPr>
          <p:cNvPr id="197" name="PlaceHolder 3"/>
          <p:cNvSpPr>
            <a:spLocks noGrp="1"/>
          </p:cNvSpPr>
          <p:nvPr>
            <p:ph type="title"/>
          </p:nvPr>
        </p:nvSpPr>
        <p:spPr>
          <a:xfrm>
            <a:off x="2223720" y="3265560"/>
            <a:ext cx="4696560" cy="768600"/>
          </a:xfrm>
          <a:prstGeom prst="rect">
            <a:avLst/>
          </a:prstGeom>
          <a:noFill/>
          <a:ln w="0">
            <a:noFill/>
          </a:ln>
        </p:spPr>
        <p:txBody>
          <a:bodyPr lIns="91440" rIns="91440" tIns="91440" bIns="91440" anchor="ctr">
            <a:noAutofit/>
          </a:bodyPr>
          <a:p>
            <a:pPr indent="0" algn="ctr">
              <a:lnSpc>
                <a:spcPct val="100000"/>
              </a:lnSpc>
              <a:buNone/>
            </a:pPr>
            <a:r>
              <a:rPr b="1" lang="fr-FR" sz="4500" spc="-1" strike="noStrike">
                <a:solidFill>
                  <a:schemeClr val="lt1"/>
                </a:solidFill>
                <a:latin typeface="Unbounded"/>
                <a:ea typeface="Unbounded"/>
              </a:rPr>
              <a:t>xx%</a:t>
            </a:r>
            <a:endParaRPr b="0" lang="fr-FR" sz="4500" spc="-1" strike="noStrike">
              <a:solidFill>
                <a:schemeClr val="dk1"/>
              </a:solidFill>
              <a:latin typeface="Arial"/>
            </a:endParaRPr>
          </a:p>
        </p:txBody>
      </p:sp>
      <p:grpSp>
        <p:nvGrpSpPr>
          <p:cNvPr id="198" name="Google Shape;359;p27"/>
          <p:cNvGrpSpPr/>
          <p:nvPr/>
        </p:nvGrpSpPr>
        <p:grpSpPr>
          <a:xfrm>
            <a:off x="3837240" y="0"/>
            <a:ext cx="5306400" cy="4524120"/>
            <a:chOff x="3837240" y="0"/>
            <a:chExt cx="5306400" cy="4524120"/>
          </a:xfrm>
        </p:grpSpPr>
        <p:pic>
          <p:nvPicPr>
            <p:cNvPr id="199" name="Google Shape;360;p27" descr=""/>
            <p:cNvPicPr/>
            <p:nvPr/>
          </p:nvPicPr>
          <p:blipFill>
            <a:blip r:embed="rId2"/>
            <a:srcRect l="5320" t="20041" r="76003" b="10779"/>
            <a:stretch/>
          </p:blipFill>
          <p:spPr>
            <a:xfrm>
              <a:off x="6810840" y="0"/>
              <a:ext cx="2332800" cy="4524120"/>
            </a:xfrm>
            <a:prstGeom prst="rect">
              <a:avLst/>
            </a:prstGeom>
            <a:ln w="0">
              <a:noFill/>
            </a:ln>
          </p:spPr>
        </p:pic>
        <p:pic>
          <p:nvPicPr>
            <p:cNvPr id="200" name="Google Shape;361;p27" descr=""/>
            <p:cNvPicPr/>
            <p:nvPr/>
          </p:nvPicPr>
          <p:blipFill>
            <a:blip r:embed="rId3"/>
            <a:srcRect l="28192" t="61946" r="22617" b="-2401"/>
            <a:stretch/>
          </p:blipFill>
          <p:spPr>
            <a:xfrm>
              <a:off x="3837240" y="0"/>
              <a:ext cx="5306400" cy="2283840"/>
            </a:xfrm>
            <a:prstGeom prst="rect">
              <a:avLst/>
            </a:prstGeom>
            <a:ln w="0">
              <a:noFill/>
            </a:ln>
          </p:spPr>
        </p:pic>
      </p:grpSp>
      <p:grpSp>
        <p:nvGrpSpPr>
          <p:cNvPr id="201" name="Google Shape;362;p27"/>
          <p:cNvGrpSpPr/>
          <p:nvPr/>
        </p:nvGrpSpPr>
        <p:grpSpPr>
          <a:xfrm>
            <a:off x="0" y="1018080"/>
            <a:ext cx="4437720" cy="4165920"/>
            <a:chOff x="0" y="1018080"/>
            <a:chExt cx="4437720" cy="4165920"/>
          </a:xfrm>
        </p:grpSpPr>
        <p:pic>
          <p:nvPicPr>
            <p:cNvPr id="202" name="Google Shape;363;p27" descr=""/>
            <p:cNvPicPr/>
            <p:nvPr/>
          </p:nvPicPr>
          <p:blipFill>
            <a:blip r:embed="rId4"/>
            <a:srcRect l="35370" t="5164" r="21351" b="51348"/>
            <a:stretch/>
          </p:blipFill>
          <p:spPr>
            <a:xfrm>
              <a:off x="0" y="2809440"/>
              <a:ext cx="4437720" cy="2333520"/>
            </a:xfrm>
            <a:prstGeom prst="rect">
              <a:avLst/>
            </a:prstGeom>
            <a:ln w="0">
              <a:noFill/>
            </a:ln>
          </p:spPr>
        </p:pic>
        <p:pic>
          <p:nvPicPr>
            <p:cNvPr id="203" name="Google Shape;364;p27" descr=""/>
            <p:cNvPicPr/>
            <p:nvPr/>
          </p:nvPicPr>
          <p:blipFill>
            <a:blip r:embed="rId5"/>
            <a:srcRect l="0" t="21588" r="76117" b="13746"/>
            <a:stretch/>
          </p:blipFill>
          <p:spPr>
            <a:xfrm rot="10800000">
              <a:off x="360" y="1018080"/>
              <a:ext cx="2939040" cy="4165920"/>
            </a:xfrm>
            <a:prstGeom prst="rect">
              <a:avLst/>
            </a:prstGeom>
            <a:ln w="0">
              <a:noFill/>
            </a:ln>
          </p:spPr>
        </p:pic>
      </p:grpSp>
      <p:grpSp>
        <p:nvGrpSpPr>
          <p:cNvPr id="204" name="Google Shape;365;p27"/>
          <p:cNvGrpSpPr/>
          <p:nvPr/>
        </p:nvGrpSpPr>
        <p:grpSpPr>
          <a:xfrm>
            <a:off x="-1088640" y="-1306440"/>
            <a:ext cx="9792360" cy="6742440"/>
            <a:chOff x="-1088640" y="-1306440"/>
            <a:chExt cx="9792360" cy="6742440"/>
          </a:xfrm>
        </p:grpSpPr>
        <p:sp>
          <p:nvSpPr>
            <p:cNvPr id="205" name="Google Shape;366;p27"/>
            <p:cNvSpPr/>
            <p:nvPr/>
          </p:nvSpPr>
          <p:spPr>
            <a:xfrm>
              <a:off x="-1088640" y="-1306440"/>
              <a:ext cx="2429280" cy="2428920"/>
            </a:xfrm>
            <a:custGeom>
              <a:avLst/>
              <a:gdLst>
                <a:gd name="textAreaLeft" fmla="*/ 0 w 2429280"/>
                <a:gd name="textAreaRight" fmla="*/ 2429640 w 2429280"/>
                <a:gd name="textAreaTop" fmla="*/ 0 h 2428920"/>
                <a:gd name="textAreaBottom" fmla="*/ 2429280 h 2428920"/>
              </a:gdLst>
              <a:ah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6" name="Google Shape;367;p27"/>
            <p:cNvSpPr/>
            <p:nvPr/>
          </p:nvSpPr>
          <p:spPr>
            <a:xfrm>
              <a:off x="7957800" y="4130280"/>
              <a:ext cx="745920" cy="1305720"/>
            </a:xfrm>
            <a:custGeom>
              <a:avLst/>
              <a:gdLst>
                <a:gd name="textAreaLeft" fmla="*/ 0 w 745920"/>
                <a:gd name="textAreaRight" fmla="*/ 746280 w 745920"/>
                <a:gd name="textAreaTop" fmla="*/ 0 h 1305720"/>
                <a:gd name="textAreaBottom" fmla="*/ 1306080 h 1305720"/>
              </a:gdLst>
              <a:ah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7" name="Google Shape;368;p27"/>
            <p:cNvSpPr/>
            <p:nvPr/>
          </p:nvSpPr>
          <p:spPr>
            <a:xfrm>
              <a:off x="437760" y="4321440"/>
              <a:ext cx="550440" cy="564480"/>
            </a:xfrm>
            <a:custGeom>
              <a:avLst/>
              <a:gdLst>
                <a:gd name="textAreaLeft" fmla="*/ 0 w 550440"/>
                <a:gd name="textAreaRight" fmla="*/ 550800 w 550440"/>
                <a:gd name="textAreaTop" fmla="*/ 0 h 564480"/>
                <a:gd name="textAreaBottom" fmla="*/ 564840 h 564480"/>
              </a:gdLst>
              <a:ah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85" r:id="rId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1284120" y="1723680"/>
            <a:ext cx="6575760" cy="1198080"/>
          </a:xfrm>
          <a:prstGeom prst="rect">
            <a:avLst/>
          </a:prstGeom>
          <a:noFill/>
          <a:ln w="0">
            <a:noFill/>
          </a:ln>
        </p:spPr>
        <p:txBody>
          <a:bodyPr lIns="91440" rIns="91440" tIns="91440" bIns="91440" anchor="b">
            <a:noAutofit/>
          </a:bodyPr>
          <a:p>
            <a:pPr indent="0" algn="ctr">
              <a:lnSpc>
                <a:spcPct val="100000"/>
              </a:lnSpc>
              <a:buNone/>
            </a:pPr>
            <a:r>
              <a:rPr b="1" lang="fr-FR" sz="6400" spc="-1" strike="noStrike">
                <a:solidFill>
                  <a:schemeClr val="lt1"/>
                </a:solidFill>
                <a:latin typeface="Unbounded"/>
                <a:ea typeface="Unbounded"/>
              </a:rPr>
              <a:t>xx%</a:t>
            </a:r>
            <a:endParaRPr b="0" lang="fr-FR" sz="6400" spc="-1" strike="noStrike">
              <a:solidFill>
                <a:schemeClr val="dk1"/>
              </a:solidFill>
              <a:latin typeface="Arial"/>
            </a:endParaRPr>
          </a:p>
        </p:txBody>
      </p:sp>
      <p:grpSp>
        <p:nvGrpSpPr>
          <p:cNvPr id="14" name="Google Shape;122;p11"/>
          <p:cNvGrpSpPr/>
          <p:nvPr/>
        </p:nvGrpSpPr>
        <p:grpSpPr>
          <a:xfrm>
            <a:off x="3030120" y="472320"/>
            <a:ext cx="6113520" cy="4711680"/>
            <a:chOff x="3030120" y="472320"/>
            <a:chExt cx="6113520" cy="4711680"/>
          </a:xfrm>
        </p:grpSpPr>
        <p:pic>
          <p:nvPicPr>
            <p:cNvPr id="15" name="Google Shape;123;p11" descr=""/>
            <p:cNvPicPr/>
            <p:nvPr/>
          </p:nvPicPr>
          <p:blipFill>
            <a:blip r:embed="rId2"/>
            <a:srcRect l="28359" t="0" r="28359" b="56512"/>
            <a:stretch/>
          </p:blipFill>
          <p:spPr>
            <a:xfrm flipH="1">
              <a:off x="3030120" y="2837520"/>
              <a:ext cx="4437720" cy="2333520"/>
            </a:xfrm>
            <a:prstGeom prst="rect">
              <a:avLst/>
            </a:prstGeom>
            <a:ln w="0">
              <a:noFill/>
            </a:ln>
          </p:spPr>
        </p:pic>
        <p:pic>
          <p:nvPicPr>
            <p:cNvPr id="16" name="Google Shape;124;p11" descr=""/>
            <p:cNvPicPr/>
            <p:nvPr/>
          </p:nvPicPr>
          <p:blipFill>
            <a:blip r:embed="rId3"/>
            <a:srcRect l="2611" t="15569" r="78800" b="11296"/>
            <a:stretch/>
          </p:blipFill>
          <p:spPr>
            <a:xfrm flipH="1" rot="10800000">
              <a:off x="6856920" y="472320"/>
              <a:ext cx="2286720" cy="4711680"/>
            </a:xfrm>
            <a:prstGeom prst="rect">
              <a:avLst/>
            </a:prstGeom>
            <a:ln w="0">
              <a:noFill/>
            </a:ln>
          </p:spPr>
        </p:pic>
      </p:grpSp>
      <p:grpSp>
        <p:nvGrpSpPr>
          <p:cNvPr id="17" name="Google Shape;125;p11"/>
          <p:cNvGrpSpPr/>
          <p:nvPr/>
        </p:nvGrpSpPr>
        <p:grpSpPr>
          <a:xfrm>
            <a:off x="5428800" y="-479160"/>
            <a:ext cx="2777760" cy="6044760"/>
            <a:chOff x="5428800" y="-479160"/>
            <a:chExt cx="2777760" cy="6044760"/>
          </a:xfrm>
        </p:grpSpPr>
        <p:sp>
          <p:nvSpPr>
            <p:cNvPr id="18" name="Google Shape;126;p11"/>
            <p:cNvSpPr/>
            <p:nvPr/>
          </p:nvSpPr>
          <p:spPr>
            <a:xfrm flipH="1">
              <a:off x="5428440" y="-479160"/>
              <a:ext cx="1021320" cy="1018080"/>
            </a:xfrm>
            <a:custGeom>
              <a:avLst/>
              <a:gdLst>
                <a:gd name="textAreaLeft" fmla="*/ -360 w 1021320"/>
                <a:gd name="textAreaRight" fmla="*/ 1021320 w 1021320"/>
                <a:gd name="textAreaTop" fmla="*/ 0 h 1018080"/>
                <a:gd name="textAreaBottom" fmla="*/ 1018440 h 1018080"/>
              </a:gdLst>
              <a:ah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 name="Google Shape;127;p11"/>
            <p:cNvSpPr/>
            <p:nvPr/>
          </p:nvSpPr>
          <p:spPr>
            <a:xfrm flipH="1">
              <a:off x="7460640" y="4259880"/>
              <a:ext cx="745920" cy="1305720"/>
            </a:xfrm>
            <a:custGeom>
              <a:avLst/>
              <a:gdLst>
                <a:gd name="textAreaLeft" fmla="*/ 360 w 745920"/>
                <a:gd name="textAreaRight" fmla="*/ 746640 w 745920"/>
                <a:gd name="textAreaTop" fmla="*/ 0 h 1305720"/>
                <a:gd name="textAreaBottom" fmla="*/ 1306080 h 1305720"/>
              </a:gdLst>
              <a:ah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0" name="Google Shape;128;p11"/>
          <p:cNvGrpSpPr/>
          <p:nvPr/>
        </p:nvGrpSpPr>
        <p:grpSpPr>
          <a:xfrm>
            <a:off x="360" y="0"/>
            <a:ext cx="4986360" cy="3918600"/>
            <a:chOff x="360" y="0"/>
            <a:chExt cx="4986360" cy="3918600"/>
          </a:xfrm>
        </p:grpSpPr>
        <p:pic>
          <p:nvPicPr>
            <p:cNvPr id="21" name="Google Shape;129;p11" descr=""/>
            <p:cNvPicPr/>
            <p:nvPr/>
          </p:nvPicPr>
          <p:blipFill>
            <a:blip r:embed="rId4"/>
            <a:srcRect l="-3477" t="28515" r="79950" b="11567"/>
            <a:stretch/>
          </p:blipFill>
          <p:spPr>
            <a:xfrm flipH="1">
              <a:off x="360" y="0"/>
              <a:ext cx="2939040" cy="3918600"/>
            </a:xfrm>
            <a:prstGeom prst="rect">
              <a:avLst/>
            </a:prstGeom>
            <a:ln w="0">
              <a:noFill/>
            </a:ln>
          </p:spPr>
        </p:pic>
        <p:pic>
          <p:nvPicPr>
            <p:cNvPr id="22" name="Google Shape;130;p11" descr=""/>
            <p:cNvPicPr/>
            <p:nvPr/>
          </p:nvPicPr>
          <p:blipFill>
            <a:blip r:embed="rId5"/>
            <a:srcRect l="14460" t="59539" r="39317" b="0"/>
            <a:stretch/>
          </p:blipFill>
          <p:spPr>
            <a:xfrm flipH="1">
              <a:off x="360" y="0"/>
              <a:ext cx="4986360" cy="228384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51" r:id="rId6"/>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grpSp>
        <p:nvGrpSpPr>
          <p:cNvPr id="208" name="Google Shape;370;p28"/>
          <p:cNvGrpSpPr/>
          <p:nvPr/>
        </p:nvGrpSpPr>
        <p:grpSpPr>
          <a:xfrm>
            <a:off x="6413040" y="360"/>
            <a:ext cx="2730600" cy="5143320"/>
            <a:chOff x="6413040" y="360"/>
            <a:chExt cx="2730600" cy="5143320"/>
          </a:xfrm>
        </p:grpSpPr>
        <p:pic>
          <p:nvPicPr>
            <p:cNvPr id="209" name="Google Shape;371;p28" descr=""/>
            <p:cNvPicPr/>
            <p:nvPr/>
          </p:nvPicPr>
          <p:blipFill>
            <a:blip r:embed="rId2"/>
            <a:srcRect l="0" t="24398" r="79395" b="13379"/>
            <a:stretch/>
          </p:blipFill>
          <p:spPr>
            <a:xfrm flipH="1" rot="10800000">
              <a:off x="6569640" y="360"/>
              <a:ext cx="2574000" cy="4069080"/>
            </a:xfrm>
            <a:prstGeom prst="rect">
              <a:avLst/>
            </a:prstGeom>
            <a:ln w="0">
              <a:noFill/>
            </a:ln>
          </p:spPr>
        </p:pic>
        <p:pic>
          <p:nvPicPr>
            <p:cNvPr id="210" name="Google Shape;372;p28" descr=""/>
            <p:cNvPicPr/>
            <p:nvPr/>
          </p:nvPicPr>
          <p:blipFill>
            <a:blip r:embed="rId3"/>
            <a:srcRect l="18441" t="35658" r="56236" b="-7734"/>
            <a:stretch/>
          </p:blipFill>
          <p:spPr>
            <a:xfrm flipH="1" rot="10800000">
              <a:off x="6413040" y="1074600"/>
              <a:ext cx="2730600" cy="4069080"/>
            </a:xfrm>
            <a:prstGeom prst="rect">
              <a:avLst/>
            </a:prstGeom>
            <a:ln w="0">
              <a:noFill/>
            </a:ln>
          </p:spPr>
        </p:pic>
      </p:grpSp>
      <p:grpSp>
        <p:nvGrpSpPr>
          <p:cNvPr id="211" name="Google Shape;373;p28"/>
          <p:cNvGrpSpPr/>
          <p:nvPr/>
        </p:nvGrpSpPr>
        <p:grpSpPr>
          <a:xfrm>
            <a:off x="360" y="1018080"/>
            <a:ext cx="6411960" cy="4165920"/>
            <a:chOff x="360" y="1018080"/>
            <a:chExt cx="6411960" cy="4165920"/>
          </a:xfrm>
        </p:grpSpPr>
        <p:pic>
          <p:nvPicPr>
            <p:cNvPr id="212" name="Google Shape;374;p28" descr=""/>
            <p:cNvPicPr/>
            <p:nvPr/>
          </p:nvPicPr>
          <p:blipFill>
            <a:blip r:embed="rId4"/>
            <a:srcRect l="23950" t="-9166" r="32769" b="65678"/>
            <a:stretch/>
          </p:blipFill>
          <p:spPr>
            <a:xfrm>
              <a:off x="1974600" y="2837520"/>
              <a:ext cx="4437720" cy="2333520"/>
            </a:xfrm>
            <a:prstGeom prst="rect">
              <a:avLst/>
            </a:prstGeom>
            <a:ln w="0">
              <a:noFill/>
            </a:ln>
          </p:spPr>
        </p:pic>
        <p:pic>
          <p:nvPicPr>
            <p:cNvPr id="213" name="Google Shape;375;p28" descr=""/>
            <p:cNvPicPr/>
            <p:nvPr/>
          </p:nvPicPr>
          <p:blipFill>
            <a:blip r:embed="rId5"/>
            <a:srcRect l="-7178" t="31024" r="83294" b="4303"/>
            <a:stretch/>
          </p:blipFill>
          <p:spPr>
            <a:xfrm rot="10800000">
              <a:off x="360" y="1018080"/>
              <a:ext cx="2939040" cy="4165920"/>
            </a:xfrm>
            <a:prstGeom prst="rect">
              <a:avLst/>
            </a:prstGeom>
            <a:ln w="0">
              <a:noFill/>
            </a:ln>
          </p:spPr>
        </p:pic>
      </p:grpSp>
      <p:grpSp>
        <p:nvGrpSpPr>
          <p:cNvPr id="214" name="Google Shape;376;p28"/>
          <p:cNvGrpSpPr/>
          <p:nvPr/>
        </p:nvGrpSpPr>
        <p:grpSpPr>
          <a:xfrm>
            <a:off x="-1811520" y="114120"/>
            <a:ext cx="7156080" cy="4943520"/>
            <a:chOff x="-1811520" y="114120"/>
            <a:chExt cx="7156080" cy="4943520"/>
          </a:xfrm>
        </p:grpSpPr>
        <p:sp>
          <p:nvSpPr>
            <p:cNvPr id="215" name="Google Shape;377;p28"/>
            <p:cNvSpPr/>
            <p:nvPr/>
          </p:nvSpPr>
          <p:spPr>
            <a:xfrm>
              <a:off x="3799440" y="4707360"/>
              <a:ext cx="1545120" cy="350280"/>
            </a:xfrm>
            <a:custGeom>
              <a:avLst/>
              <a:gdLst>
                <a:gd name="textAreaLeft" fmla="*/ 0 w 1545120"/>
                <a:gd name="textAreaRight" fmla="*/ 1545480 w 1545120"/>
                <a:gd name="textAreaTop" fmla="*/ 0 h 350280"/>
                <a:gd name="textAreaBottom" fmla="*/ 350640 h 350280"/>
              </a:gdLst>
              <a:ah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16" name="Google Shape;378;p28"/>
            <p:cNvSpPr/>
            <p:nvPr/>
          </p:nvSpPr>
          <p:spPr>
            <a:xfrm rot="5400000">
              <a:off x="-1811520" y="114120"/>
              <a:ext cx="2429280" cy="2428920"/>
            </a:xfrm>
            <a:custGeom>
              <a:avLst/>
              <a:gdLst>
                <a:gd name="textAreaLeft" fmla="*/ 0 w 2429280"/>
                <a:gd name="textAreaRight" fmla="*/ 2429640 w 2429280"/>
                <a:gd name="textAreaTop" fmla="*/ 0 h 2428920"/>
                <a:gd name="textAreaBottom" fmla="*/ 2429280 h 2428920"/>
              </a:gdLst>
              <a:ah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217" name="PlaceHolder 1"/>
          <p:cNvSpPr>
            <a:spLocks noGrp="1"/>
          </p:cNvSpPr>
          <p:nvPr>
            <p:ph type="title"/>
          </p:nvPr>
        </p:nvSpPr>
        <p:spPr>
          <a:xfrm>
            <a:off x="1325520" y="1962000"/>
            <a:ext cx="1398600" cy="406440"/>
          </a:xfrm>
          <a:prstGeom prst="rect">
            <a:avLst/>
          </a:prstGeom>
          <a:noFill/>
          <a:ln w="0">
            <a:noFill/>
          </a:ln>
        </p:spPr>
        <p:txBody>
          <a:bodyPr lIns="91440" rIns="91440" tIns="91440" bIns="91440" anchor="ctr">
            <a:noAutofit/>
          </a:bodyPr>
          <a:p>
            <a:pPr indent="0" algn="ctr">
              <a:lnSpc>
                <a:spcPct val="100000"/>
              </a:lnSpc>
              <a:buNone/>
            </a:pPr>
            <a:r>
              <a:rPr b="1" lang="fr-FR" sz="2000" spc="-1" strike="noStrike">
                <a:solidFill>
                  <a:schemeClr val="lt1"/>
                </a:solidFill>
                <a:latin typeface="Unbounded"/>
                <a:ea typeface="Unbounded"/>
              </a:rPr>
              <a:t>xx%</a:t>
            </a:r>
            <a:endParaRPr b="0" lang="fr-FR" sz="2000" spc="-1" strike="noStrike">
              <a:solidFill>
                <a:schemeClr val="dk1"/>
              </a:solidFill>
              <a:latin typeface="Arial"/>
            </a:endParaRPr>
          </a:p>
        </p:txBody>
      </p:sp>
      <p:sp>
        <p:nvSpPr>
          <p:cNvPr id="218" name="PlaceHolder 2"/>
          <p:cNvSpPr>
            <a:spLocks noGrp="1"/>
          </p:cNvSpPr>
          <p:nvPr>
            <p:ph type="title"/>
          </p:nvPr>
        </p:nvSpPr>
        <p:spPr>
          <a:xfrm>
            <a:off x="3873240" y="1962000"/>
            <a:ext cx="1397520" cy="406440"/>
          </a:xfrm>
          <a:prstGeom prst="rect">
            <a:avLst/>
          </a:prstGeom>
          <a:noFill/>
          <a:ln w="0">
            <a:noFill/>
          </a:ln>
        </p:spPr>
        <p:txBody>
          <a:bodyPr lIns="91440" rIns="91440" tIns="91440" bIns="91440" anchor="ctr">
            <a:noAutofit/>
          </a:bodyPr>
          <a:p>
            <a:pPr indent="0" algn="ctr">
              <a:lnSpc>
                <a:spcPct val="100000"/>
              </a:lnSpc>
              <a:buNone/>
            </a:pPr>
            <a:r>
              <a:rPr b="1" lang="fr-FR" sz="2000" spc="-1" strike="noStrike">
                <a:solidFill>
                  <a:schemeClr val="lt1"/>
                </a:solidFill>
                <a:latin typeface="Unbounded"/>
                <a:ea typeface="Unbounded"/>
              </a:rPr>
              <a:t>xx%</a:t>
            </a:r>
            <a:endParaRPr b="0" lang="fr-FR" sz="2000" spc="-1" strike="noStrike">
              <a:solidFill>
                <a:schemeClr val="dk1"/>
              </a:solidFill>
              <a:latin typeface="Arial"/>
            </a:endParaRPr>
          </a:p>
        </p:txBody>
      </p:sp>
      <p:sp>
        <p:nvSpPr>
          <p:cNvPr id="219" name="PlaceHolder 3"/>
          <p:cNvSpPr>
            <a:spLocks noGrp="1"/>
          </p:cNvSpPr>
          <p:nvPr>
            <p:ph type="title"/>
          </p:nvPr>
        </p:nvSpPr>
        <p:spPr>
          <a:xfrm>
            <a:off x="6417720" y="1962000"/>
            <a:ext cx="1397520" cy="406440"/>
          </a:xfrm>
          <a:prstGeom prst="rect">
            <a:avLst/>
          </a:prstGeom>
          <a:noFill/>
          <a:ln w="0">
            <a:noFill/>
          </a:ln>
        </p:spPr>
        <p:txBody>
          <a:bodyPr lIns="91440" rIns="91440" tIns="91440" bIns="91440" anchor="ctr">
            <a:noAutofit/>
          </a:bodyPr>
          <a:p>
            <a:pPr indent="0" algn="ctr">
              <a:lnSpc>
                <a:spcPct val="100000"/>
              </a:lnSpc>
              <a:buNone/>
            </a:pPr>
            <a:r>
              <a:rPr b="1" lang="fr-FR" sz="2000" spc="-1" strike="noStrike">
                <a:solidFill>
                  <a:schemeClr val="lt1"/>
                </a:solidFill>
                <a:latin typeface="Unbounded"/>
                <a:ea typeface="Unbounded"/>
              </a:rPr>
              <a:t>xx%</a:t>
            </a:r>
            <a:endParaRPr b="0" lang="fr-FR" sz="2000" spc="-1" strike="noStrike">
              <a:solidFill>
                <a:schemeClr val="dk1"/>
              </a:solidFill>
              <a:latin typeface="Arial"/>
            </a:endParaRPr>
          </a:p>
        </p:txBody>
      </p:sp>
      <p:sp>
        <p:nvSpPr>
          <p:cNvPr id="220" name="PlaceHolder 4"/>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900" spc="-1" strike="noStrike">
                <a:solidFill>
                  <a:schemeClr val="dk1"/>
                </a:solidFill>
                <a:latin typeface="Arial"/>
              </a:rPr>
              <a:t>Click to edit the title text format</a:t>
            </a:r>
            <a:endParaRPr b="0" lang="fr-FR" sz="29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7" r:id="rId6"/>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pic>
        <p:nvPicPr>
          <p:cNvPr id="221" name="Google Shape;390;p29" descr=""/>
          <p:cNvPicPr/>
          <p:nvPr/>
        </p:nvPicPr>
        <p:blipFill>
          <a:blip r:embed="rId2"/>
          <a:stretch/>
        </p:blipFill>
        <p:spPr>
          <a:xfrm>
            <a:off x="0" y="0"/>
            <a:ext cx="9143640" cy="5143320"/>
          </a:xfrm>
          <a:prstGeom prst="rect">
            <a:avLst/>
          </a:prstGeom>
          <a:ln w="0">
            <a:noFill/>
          </a:ln>
        </p:spPr>
      </p:pic>
      <p:sp>
        <p:nvSpPr>
          <p:cNvPr id="222" name="PlaceHolder 1"/>
          <p:cNvSpPr>
            <a:spLocks noGrp="1"/>
          </p:cNvSpPr>
          <p:nvPr>
            <p:ph type="title"/>
          </p:nvPr>
        </p:nvSpPr>
        <p:spPr>
          <a:xfrm>
            <a:off x="2347920" y="539640"/>
            <a:ext cx="4447800" cy="109080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223" name="Google Shape;393;p29"/>
          <p:cNvSpPr/>
          <p:nvPr/>
        </p:nvSpPr>
        <p:spPr>
          <a:xfrm>
            <a:off x="2099160" y="3611880"/>
            <a:ext cx="4945320" cy="555840"/>
          </a:xfrm>
          <a:prstGeom prst="rect">
            <a:avLst/>
          </a:prstGeom>
          <a:noFill/>
          <a:ln w="0">
            <a:noFill/>
          </a:ln>
        </p:spPr>
        <p:style>
          <a:lnRef idx="0"/>
          <a:fillRef idx="0"/>
          <a:effectRef idx="0"/>
          <a:fontRef idx="minor"/>
        </p:style>
        <p:txBody>
          <a:bodyPr tIns="91440" bIns="91440" anchor="t">
            <a:noAutofit/>
          </a:bodyPr>
          <a:p>
            <a:pPr algn="ctr" defTabSz="914400">
              <a:lnSpc>
                <a:spcPct val="100000"/>
              </a:lnSpc>
              <a:spcBef>
                <a:spcPts val="300"/>
              </a:spcBef>
              <a:tabLst>
                <a:tab algn="l" pos="0"/>
              </a:tabLst>
            </a:pPr>
            <a:r>
              <a:rPr b="1" lang="en" sz="1200" spc="-1" strike="noStrike">
                <a:solidFill>
                  <a:schemeClr val="lt1"/>
                </a:solidFill>
                <a:latin typeface="Actor"/>
                <a:ea typeface="Actor"/>
              </a:rPr>
              <a:t>CREDITS:</a:t>
            </a:r>
            <a:r>
              <a:rPr b="0" lang="en" sz="1200" spc="-1" strike="noStrike">
                <a:solidFill>
                  <a:schemeClr val="lt1"/>
                </a:solidFill>
                <a:latin typeface="Actor"/>
                <a:ea typeface="Actor"/>
              </a:rPr>
              <a:t> This presentation template was created by </a:t>
            </a:r>
            <a:r>
              <a:rPr b="1" lang="en" sz="1200" spc="-1" strike="noStrike" u="sng">
                <a:solidFill>
                  <a:schemeClr val="lt1"/>
                </a:solidFill>
                <a:uFillTx/>
                <a:latin typeface="Actor"/>
                <a:ea typeface="Actor"/>
                <a:hlinkClick r:id="rId3"/>
              </a:rPr>
              <a:t>Slidesgo</a:t>
            </a:r>
            <a:r>
              <a:rPr b="0" lang="en" sz="1200" spc="-1" strike="noStrike">
                <a:solidFill>
                  <a:schemeClr val="lt1"/>
                </a:solidFill>
                <a:latin typeface="Actor"/>
                <a:ea typeface="Actor"/>
              </a:rPr>
              <a:t>, and includes icons by </a:t>
            </a:r>
            <a:r>
              <a:rPr b="1" lang="en" sz="1200" spc="-1" strike="noStrike" u="sng">
                <a:solidFill>
                  <a:schemeClr val="lt1"/>
                </a:solidFill>
                <a:uFillTx/>
                <a:latin typeface="Actor"/>
                <a:ea typeface="Actor"/>
                <a:hlinkClick r:id="rId4"/>
              </a:rPr>
              <a:t>Flaticon</a:t>
            </a:r>
            <a:r>
              <a:rPr b="0" lang="en" sz="1200" spc="-1" strike="noStrike">
                <a:solidFill>
                  <a:schemeClr val="lt1"/>
                </a:solidFill>
                <a:latin typeface="Actor"/>
                <a:ea typeface="Actor"/>
              </a:rPr>
              <a:t>, and infographics &amp; images by </a:t>
            </a:r>
            <a:r>
              <a:rPr b="1" lang="en" sz="1200" spc="-1" strike="noStrike" u="sng">
                <a:solidFill>
                  <a:schemeClr val="lt1"/>
                </a:solidFill>
                <a:uFillTx/>
                <a:latin typeface="Actor"/>
                <a:ea typeface="Actor"/>
                <a:hlinkClick r:id="rId5"/>
              </a:rPr>
              <a:t>Freepik</a:t>
            </a:r>
            <a:r>
              <a:rPr b="0" lang="en" sz="1200" spc="-1" strike="noStrike" u="sng">
                <a:solidFill>
                  <a:schemeClr val="lt1"/>
                </a:solidFill>
                <a:uFillTx/>
                <a:latin typeface="Actor"/>
                <a:ea typeface="Actor"/>
              </a:rPr>
              <a:t> </a:t>
            </a:r>
            <a:endParaRPr b="0" lang="en-US" sz="1200" spc="-1" strike="noStrike">
              <a:solidFill>
                <a:srgbClr val="ffffff"/>
              </a:solidFill>
              <a:latin typeface="OpenSymbol"/>
            </a:endParaRPr>
          </a:p>
        </p:txBody>
      </p:sp>
      <p:grpSp>
        <p:nvGrpSpPr>
          <p:cNvPr id="224" name="Google Shape;394;p29"/>
          <p:cNvGrpSpPr/>
          <p:nvPr/>
        </p:nvGrpSpPr>
        <p:grpSpPr>
          <a:xfrm>
            <a:off x="-81720" y="-1889640"/>
            <a:ext cx="8787600" cy="6775920"/>
            <a:chOff x="-81720" y="-1889640"/>
            <a:chExt cx="8787600" cy="6775920"/>
          </a:xfrm>
        </p:grpSpPr>
        <p:sp>
          <p:nvSpPr>
            <p:cNvPr id="225" name="Google Shape;395;p29"/>
            <p:cNvSpPr/>
            <p:nvPr/>
          </p:nvSpPr>
          <p:spPr>
            <a:xfrm>
              <a:off x="-81720" y="-1889640"/>
              <a:ext cx="2429280" cy="2428920"/>
            </a:xfrm>
            <a:custGeom>
              <a:avLst/>
              <a:gdLst>
                <a:gd name="textAreaLeft" fmla="*/ 0 w 2429280"/>
                <a:gd name="textAreaRight" fmla="*/ 2429640 w 2429280"/>
                <a:gd name="textAreaTop" fmla="*/ 0 h 2428920"/>
                <a:gd name="textAreaBottom" fmla="*/ 2429280 h 2428920"/>
              </a:gdLst>
              <a:ah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26" name="Google Shape;396;p29"/>
            <p:cNvSpPr/>
            <p:nvPr/>
          </p:nvSpPr>
          <p:spPr>
            <a:xfrm>
              <a:off x="441360" y="3580560"/>
              <a:ext cx="745920" cy="1305720"/>
            </a:xfrm>
            <a:custGeom>
              <a:avLst/>
              <a:gdLst>
                <a:gd name="textAreaLeft" fmla="*/ 0 w 745920"/>
                <a:gd name="textAreaRight" fmla="*/ 746280 w 745920"/>
                <a:gd name="textAreaTop" fmla="*/ 0 h 1305720"/>
                <a:gd name="textAreaBottom" fmla="*/ 1306080 h 1305720"/>
              </a:gdLst>
              <a:ah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27" name="Google Shape;397;p29"/>
            <p:cNvSpPr/>
            <p:nvPr/>
          </p:nvSpPr>
          <p:spPr>
            <a:xfrm>
              <a:off x="8155440" y="381960"/>
              <a:ext cx="550440" cy="564480"/>
            </a:xfrm>
            <a:custGeom>
              <a:avLst/>
              <a:gdLst>
                <a:gd name="textAreaLeft" fmla="*/ 0 w 550440"/>
                <a:gd name="textAreaRight" fmla="*/ 550800 w 550440"/>
                <a:gd name="textAreaTop" fmla="*/ 0 h 564480"/>
                <a:gd name="textAreaBottom" fmla="*/ 564840 h 564480"/>
              </a:gdLst>
              <a:ah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sp>
        <p:nvSpPr>
          <p:cNvPr id="22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9" r:id="rId6"/>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grpSp>
        <p:nvGrpSpPr>
          <p:cNvPr id="229" name="Google Shape;399;p30"/>
          <p:cNvGrpSpPr/>
          <p:nvPr/>
        </p:nvGrpSpPr>
        <p:grpSpPr>
          <a:xfrm>
            <a:off x="360" y="0"/>
            <a:ext cx="6656040" cy="2354400"/>
            <a:chOff x="360" y="0"/>
            <a:chExt cx="6656040" cy="2354400"/>
          </a:xfrm>
        </p:grpSpPr>
        <p:pic>
          <p:nvPicPr>
            <p:cNvPr id="230" name="Google Shape;400;p30" descr=""/>
            <p:cNvPicPr/>
            <p:nvPr/>
          </p:nvPicPr>
          <p:blipFill>
            <a:blip r:embed="rId2"/>
            <a:srcRect l="20101" t="-4417" r="24271" b="60652"/>
            <a:stretch/>
          </p:blipFill>
          <p:spPr>
            <a:xfrm flipH="1" rot="10800000">
              <a:off x="951480" y="5400"/>
              <a:ext cx="5704920" cy="2348640"/>
            </a:xfrm>
            <a:prstGeom prst="rect">
              <a:avLst/>
            </a:prstGeom>
            <a:ln w="0">
              <a:noFill/>
            </a:ln>
          </p:spPr>
        </p:pic>
        <p:pic>
          <p:nvPicPr>
            <p:cNvPr id="231" name="Google Shape;401;p30" descr=""/>
            <p:cNvPicPr/>
            <p:nvPr/>
          </p:nvPicPr>
          <p:blipFill>
            <a:blip r:embed="rId3"/>
            <a:srcRect l="4227" t="58239" r="61880" b="13981"/>
            <a:stretch/>
          </p:blipFill>
          <p:spPr>
            <a:xfrm flipH="1">
              <a:off x="360" y="0"/>
              <a:ext cx="4171320" cy="1788840"/>
            </a:xfrm>
            <a:prstGeom prst="rect">
              <a:avLst/>
            </a:prstGeom>
            <a:ln w="0">
              <a:noFill/>
            </a:ln>
          </p:spPr>
        </p:pic>
      </p:grpSp>
      <p:grpSp>
        <p:nvGrpSpPr>
          <p:cNvPr id="232" name="Google Shape;402;p30"/>
          <p:cNvGrpSpPr/>
          <p:nvPr/>
        </p:nvGrpSpPr>
        <p:grpSpPr>
          <a:xfrm>
            <a:off x="4985280" y="1694160"/>
            <a:ext cx="4171320" cy="3489840"/>
            <a:chOff x="4985280" y="1694160"/>
            <a:chExt cx="4171320" cy="3489840"/>
          </a:xfrm>
        </p:grpSpPr>
        <p:pic>
          <p:nvPicPr>
            <p:cNvPr id="233" name="Google Shape;403;p30" descr=""/>
            <p:cNvPicPr/>
            <p:nvPr/>
          </p:nvPicPr>
          <p:blipFill>
            <a:blip r:embed="rId4"/>
            <a:srcRect l="20951" t="31283" r="59272" b="6909"/>
            <a:stretch/>
          </p:blipFill>
          <p:spPr>
            <a:xfrm flipH="1" rot="10800000">
              <a:off x="7011360" y="1694160"/>
              <a:ext cx="2132280" cy="3489840"/>
            </a:xfrm>
            <a:prstGeom prst="rect">
              <a:avLst/>
            </a:prstGeom>
            <a:ln w="0">
              <a:noFill/>
            </a:ln>
          </p:spPr>
        </p:pic>
        <p:pic>
          <p:nvPicPr>
            <p:cNvPr id="234" name="Google Shape;404;p30" descr=""/>
            <p:cNvPicPr/>
            <p:nvPr/>
          </p:nvPicPr>
          <p:blipFill>
            <a:blip r:embed="rId5"/>
            <a:srcRect l="4227" t="58239" r="61880" b="13981"/>
            <a:stretch/>
          </p:blipFill>
          <p:spPr>
            <a:xfrm flipH="1" rot="10800000">
              <a:off x="4985280" y="3395160"/>
              <a:ext cx="4171320" cy="1788840"/>
            </a:xfrm>
            <a:prstGeom prst="rect">
              <a:avLst/>
            </a:prstGeom>
            <a:ln w="0">
              <a:noFill/>
            </a:ln>
          </p:spPr>
        </p:pic>
      </p:grpSp>
      <p:grpSp>
        <p:nvGrpSpPr>
          <p:cNvPr id="235" name="Google Shape;405;p30"/>
          <p:cNvGrpSpPr/>
          <p:nvPr/>
        </p:nvGrpSpPr>
        <p:grpSpPr>
          <a:xfrm>
            <a:off x="228600" y="172800"/>
            <a:ext cx="10721520" cy="5462640"/>
            <a:chOff x="228600" y="172800"/>
            <a:chExt cx="10721520" cy="5462640"/>
          </a:xfrm>
        </p:grpSpPr>
        <p:sp>
          <p:nvSpPr>
            <p:cNvPr id="236" name="Google Shape;406;p30"/>
            <p:cNvSpPr/>
            <p:nvPr/>
          </p:nvSpPr>
          <p:spPr>
            <a:xfrm flipV="1">
              <a:off x="8520840" y="1557720"/>
              <a:ext cx="2429280" cy="2428920"/>
            </a:xfrm>
            <a:custGeom>
              <a:avLst/>
              <a:gdLst>
                <a:gd name="textAreaLeft" fmla="*/ 0 w 2429280"/>
                <a:gd name="textAreaRight" fmla="*/ 2429640 w 2429280"/>
                <a:gd name="textAreaTop" fmla="*/ -360 h 2428920"/>
                <a:gd name="textAreaBottom" fmla="*/ 2428920 h 2428920"/>
              </a:gdLst>
              <a:ah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7" name="Google Shape;407;p30"/>
            <p:cNvSpPr/>
            <p:nvPr/>
          </p:nvSpPr>
          <p:spPr>
            <a:xfrm flipV="1">
              <a:off x="3799440" y="172080"/>
              <a:ext cx="1545120" cy="350280"/>
            </a:xfrm>
            <a:custGeom>
              <a:avLst/>
              <a:gdLst>
                <a:gd name="textAreaLeft" fmla="*/ 0 w 1545120"/>
                <a:gd name="textAreaRight" fmla="*/ 1545480 w 1545120"/>
                <a:gd name="textAreaTop" fmla="*/ -360 h 350280"/>
                <a:gd name="textAreaBottom" fmla="*/ 350280 h 350280"/>
              </a:gdLst>
              <a:ah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38" name="Google Shape;408;p30"/>
            <p:cNvSpPr/>
            <p:nvPr/>
          </p:nvSpPr>
          <p:spPr>
            <a:xfrm flipV="1">
              <a:off x="228600" y="4329360"/>
              <a:ext cx="745920" cy="1305720"/>
            </a:xfrm>
            <a:custGeom>
              <a:avLst/>
              <a:gdLst>
                <a:gd name="textAreaLeft" fmla="*/ 0 w 745920"/>
                <a:gd name="textAreaRight" fmla="*/ 746280 w 745920"/>
                <a:gd name="textAreaTop" fmla="*/ -360 h 1305720"/>
                <a:gd name="textAreaBottom" fmla="*/ 1305720 h 1305720"/>
              </a:gdLst>
              <a:ah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91" r:id="rId6"/>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grpSp>
        <p:nvGrpSpPr>
          <p:cNvPr id="239" name="Google Shape;36;p4"/>
          <p:cNvGrpSpPr/>
          <p:nvPr/>
        </p:nvGrpSpPr>
        <p:grpSpPr>
          <a:xfrm>
            <a:off x="0" y="-101520"/>
            <a:ext cx="9143640" cy="5285160"/>
            <a:chOff x="0" y="-101520"/>
            <a:chExt cx="9143640" cy="5285160"/>
          </a:xfrm>
        </p:grpSpPr>
        <p:grpSp>
          <p:nvGrpSpPr>
            <p:cNvPr id="240" name="Google Shape;37;p4"/>
            <p:cNvGrpSpPr/>
            <p:nvPr/>
          </p:nvGrpSpPr>
          <p:grpSpPr>
            <a:xfrm>
              <a:off x="5400000" y="0"/>
              <a:ext cx="3743640" cy="5183640"/>
              <a:chOff x="5400000" y="0"/>
              <a:chExt cx="3743640" cy="5183640"/>
            </a:xfrm>
          </p:grpSpPr>
          <p:pic>
            <p:nvPicPr>
              <p:cNvPr id="241" name="Google Shape;38;p4" descr=""/>
              <p:cNvPicPr/>
              <p:nvPr/>
            </p:nvPicPr>
            <p:blipFill>
              <a:blip r:embed="rId2"/>
              <a:srcRect l="0" t="28154" r="83008" b="11928"/>
              <a:stretch/>
            </p:blipFill>
            <p:spPr>
              <a:xfrm>
                <a:off x="7021440" y="0"/>
                <a:ext cx="2122200" cy="3918600"/>
              </a:xfrm>
              <a:prstGeom prst="rect">
                <a:avLst/>
              </a:prstGeom>
              <a:ln w="0">
                <a:noFill/>
              </a:ln>
            </p:spPr>
          </p:pic>
          <p:pic>
            <p:nvPicPr>
              <p:cNvPr id="242" name="Google Shape;39;p4" descr=""/>
              <p:cNvPicPr/>
              <p:nvPr/>
            </p:nvPicPr>
            <p:blipFill>
              <a:blip r:embed="rId3"/>
              <a:srcRect l="13257" t="4640" r="52035" b="54899"/>
              <a:stretch/>
            </p:blipFill>
            <p:spPr>
              <a:xfrm>
                <a:off x="5400000" y="2899800"/>
                <a:ext cx="3743640" cy="2283840"/>
              </a:xfrm>
              <a:prstGeom prst="rect">
                <a:avLst/>
              </a:prstGeom>
              <a:ln w="0">
                <a:noFill/>
              </a:ln>
            </p:spPr>
          </p:pic>
        </p:grpSp>
        <p:grpSp>
          <p:nvGrpSpPr>
            <p:cNvPr id="243" name="Google Shape;40;p4"/>
            <p:cNvGrpSpPr/>
            <p:nvPr/>
          </p:nvGrpSpPr>
          <p:grpSpPr>
            <a:xfrm>
              <a:off x="0" y="-101520"/>
              <a:ext cx="4437720" cy="4762080"/>
              <a:chOff x="0" y="-101520"/>
              <a:chExt cx="4437720" cy="4762080"/>
            </a:xfrm>
          </p:grpSpPr>
          <p:pic>
            <p:nvPicPr>
              <p:cNvPr id="244" name="Google Shape;41;p4" descr=""/>
              <p:cNvPicPr/>
              <p:nvPr/>
            </p:nvPicPr>
            <p:blipFill>
              <a:blip r:embed="rId4"/>
              <a:srcRect l="31146" t="56446" r="25575" b="4983"/>
              <a:stretch/>
            </p:blipFill>
            <p:spPr>
              <a:xfrm>
                <a:off x="0" y="0"/>
                <a:ext cx="4437720" cy="2069640"/>
              </a:xfrm>
              <a:prstGeom prst="rect">
                <a:avLst/>
              </a:prstGeom>
              <a:ln w="0">
                <a:noFill/>
              </a:ln>
            </p:spPr>
          </p:pic>
          <p:pic>
            <p:nvPicPr>
              <p:cNvPr id="245" name="Google Shape;42;p4" descr=""/>
              <p:cNvPicPr/>
              <p:nvPr/>
            </p:nvPicPr>
            <p:blipFill>
              <a:blip r:embed="rId5"/>
              <a:srcRect l="4614" t="2365" r="79209" b="23718"/>
              <a:stretch/>
            </p:blipFill>
            <p:spPr>
              <a:xfrm rot="10800000">
                <a:off x="360" y="-101520"/>
                <a:ext cx="1989720" cy="4762080"/>
              </a:xfrm>
              <a:prstGeom prst="rect">
                <a:avLst/>
              </a:prstGeom>
              <a:ln w="0">
                <a:noFill/>
              </a:ln>
            </p:spPr>
          </p:pic>
        </p:grpSp>
      </p:grpSp>
      <p:sp>
        <p:nvSpPr>
          <p:cNvPr id="246"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247" name="PlaceHolder 2"/>
          <p:cNvSpPr>
            <a:spLocks noGrp="1"/>
          </p:cNvSpPr>
          <p:nvPr>
            <p:ph type="body"/>
          </p:nvPr>
        </p:nvSpPr>
        <p:spPr>
          <a:xfrm>
            <a:off x="720000" y="1136880"/>
            <a:ext cx="7703640" cy="35352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grpSp>
        <p:nvGrpSpPr>
          <p:cNvPr id="248" name="Google Shape;45;p4"/>
          <p:cNvGrpSpPr/>
          <p:nvPr/>
        </p:nvGrpSpPr>
        <p:grpSpPr>
          <a:xfrm>
            <a:off x="-1946520" y="-570240"/>
            <a:ext cx="10978560" cy="5713200"/>
            <a:chOff x="-1946520" y="-570240"/>
            <a:chExt cx="10978560" cy="5713200"/>
          </a:xfrm>
        </p:grpSpPr>
        <p:sp>
          <p:nvSpPr>
            <p:cNvPr id="249" name="Google Shape;46;p4"/>
            <p:cNvSpPr/>
            <p:nvPr/>
          </p:nvSpPr>
          <p:spPr>
            <a:xfrm rot="5400000">
              <a:off x="-1946520" y="2713680"/>
              <a:ext cx="2429280" cy="2428920"/>
            </a:xfrm>
            <a:custGeom>
              <a:avLst/>
              <a:gdLst>
                <a:gd name="textAreaLeft" fmla="*/ 0 w 2429280"/>
                <a:gd name="textAreaRight" fmla="*/ 2429640 w 2429280"/>
                <a:gd name="textAreaTop" fmla="*/ 0 h 2428920"/>
                <a:gd name="textAreaBottom" fmla="*/ 2429280 h 2428920"/>
              </a:gdLst>
              <a:ah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0" name="Google Shape;47;p4"/>
            <p:cNvSpPr/>
            <p:nvPr/>
          </p:nvSpPr>
          <p:spPr>
            <a:xfrm>
              <a:off x="8286120" y="-570240"/>
              <a:ext cx="745920" cy="1305720"/>
            </a:xfrm>
            <a:custGeom>
              <a:avLst/>
              <a:gdLst>
                <a:gd name="textAreaLeft" fmla="*/ 0 w 745920"/>
                <a:gd name="textAreaRight" fmla="*/ 746280 w 745920"/>
                <a:gd name="textAreaTop" fmla="*/ 0 h 1305720"/>
                <a:gd name="textAreaBottom" fmla="*/ 1306080 h 1305720"/>
              </a:gdLst>
              <a:ah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1" name="Google Shape;48;p4"/>
            <p:cNvSpPr/>
            <p:nvPr/>
          </p:nvSpPr>
          <p:spPr>
            <a:xfrm>
              <a:off x="8481600" y="4321440"/>
              <a:ext cx="550440" cy="564480"/>
            </a:xfrm>
            <a:custGeom>
              <a:avLst/>
              <a:gdLst>
                <a:gd name="textAreaLeft" fmla="*/ 0 w 550440"/>
                <a:gd name="textAreaRight" fmla="*/ 550800 w 550440"/>
                <a:gd name="textAreaTop" fmla="*/ 0 h 564480"/>
                <a:gd name="textAreaBottom" fmla="*/ 564840 h 564480"/>
              </a:gdLst>
              <a:ah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93" r:id="rId6"/>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grpSp>
        <p:nvGrpSpPr>
          <p:cNvPr id="254" name="Google Shape;410;p31"/>
          <p:cNvGrpSpPr/>
          <p:nvPr/>
        </p:nvGrpSpPr>
        <p:grpSpPr>
          <a:xfrm>
            <a:off x="3837240" y="604800"/>
            <a:ext cx="5306400" cy="4524120"/>
            <a:chOff x="3837240" y="604800"/>
            <a:chExt cx="5306400" cy="4524120"/>
          </a:xfrm>
        </p:grpSpPr>
        <p:pic>
          <p:nvPicPr>
            <p:cNvPr id="255" name="Google Shape;411;p31" descr=""/>
            <p:cNvPicPr/>
            <p:nvPr/>
          </p:nvPicPr>
          <p:blipFill>
            <a:blip r:embed="rId2"/>
            <a:srcRect l="5320" t="20041" r="76003" b="10779"/>
            <a:stretch/>
          </p:blipFill>
          <p:spPr>
            <a:xfrm flipH="1" rot="10800000">
              <a:off x="6810840" y="604800"/>
              <a:ext cx="2332800" cy="4524120"/>
            </a:xfrm>
            <a:prstGeom prst="rect">
              <a:avLst/>
            </a:prstGeom>
            <a:ln w="0">
              <a:noFill/>
            </a:ln>
          </p:spPr>
        </p:pic>
        <p:pic>
          <p:nvPicPr>
            <p:cNvPr id="256" name="Google Shape;412;p31" descr=""/>
            <p:cNvPicPr/>
            <p:nvPr/>
          </p:nvPicPr>
          <p:blipFill>
            <a:blip r:embed="rId3"/>
            <a:srcRect l="28192" t="61946" r="22617" b="-2401"/>
            <a:stretch/>
          </p:blipFill>
          <p:spPr>
            <a:xfrm flipH="1" rot="10800000">
              <a:off x="3837240" y="2844720"/>
              <a:ext cx="5306400" cy="2283840"/>
            </a:xfrm>
            <a:prstGeom prst="rect">
              <a:avLst/>
            </a:prstGeom>
            <a:ln w="0">
              <a:noFill/>
            </a:ln>
          </p:spPr>
        </p:pic>
      </p:grpSp>
      <p:grpSp>
        <p:nvGrpSpPr>
          <p:cNvPr id="257" name="Google Shape;413;p31"/>
          <p:cNvGrpSpPr/>
          <p:nvPr/>
        </p:nvGrpSpPr>
        <p:grpSpPr>
          <a:xfrm>
            <a:off x="0" y="-55080"/>
            <a:ext cx="4437720" cy="4165920"/>
            <a:chOff x="0" y="-55080"/>
            <a:chExt cx="4437720" cy="4165920"/>
          </a:xfrm>
        </p:grpSpPr>
        <p:pic>
          <p:nvPicPr>
            <p:cNvPr id="258" name="Google Shape;414;p31" descr=""/>
            <p:cNvPicPr/>
            <p:nvPr/>
          </p:nvPicPr>
          <p:blipFill>
            <a:blip r:embed="rId4"/>
            <a:srcRect l="35370" t="5164" r="21351" b="51348"/>
            <a:stretch/>
          </p:blipFill>
          <p:spPr>
            <a:xfrm flipH="1" rot="10800000">
              <a:off x="0" y="-14040"/>
              <a:ext cx="4437720" cy="2333520"/>
            </a:xfrm>
            <a:prstGeom prst="rect">
              <a:avLst/>
            </a:prstGeom>
            <a:ln w="0">
              <a:noFill/>
            </a:ln>
          </p:spPr>
        </p:pic>
        <p:pic>
          <p:nvPicPr>
            <p:cNvPr id="259" name="Google Shape;415;p31" descr=""/>
            <p:cNvPicPr/>
            <p:nvPr/>
          </p:nvPicPr>
          <p:blipFill>
            <a:blip r:embed="rId5"/>
            <a:srcRect l="0" t="21588" r="76117" b="13746"/>
            <a:stretch/>
          </p:blipFill>
          <p:spPr>
            <a:xfrm flipH="1">
              <a:off x="360" y="-55080"/>
              <a:ext cx="2939040" cy="4165920"/>
            </a:xfrm>
            <a:prstGeom prst="rect">
              <a:avLst/>
            </a:prstGeom>
            <a:ln w="0">
              <a:noFill/>
            </a:ln>
          </p:spPr>
        </p:pic>
      </p:grpSp>
      <p:grpSp>
        <p:nvGrpSpPr>
          <p:cNvPr id="260" name="Google Shape;416;p31"/>
          <p:cNvGrpSpPr/>
          <p:nvPr/>
        </p:nvGrpSpPr>
        <p:grpSpPr>
          <a:xfrm>
            <a:off x="-308520" y="-307800"/>
            <a:ext cx="9012240" cy="5212800"/>
            <a:chOff x="-308520" y="-307800"/>
            <a:chExt cx="9012240" cy="5212800"/>
          </a:xfrm>
        </p:grpSpPr>
        <p:grpSp>
          <p:nvGrpSpPr>
            <p:cNvPr id="261" name="Google Shape;417;p31"/>
            <p:cNvGrpSpPr/>
            <p:nvPr/>
          </p:nvGrpSpPr>
          <p:grpSpPr>
            <a:xfrm>
              <a:off x="437760" y="-307800"/>
              <a:ext cx="8265960" cy="1305720"/>
              <a:chOff x="437760" y="-307800"/>
              <a:chExt cx="8265960" cy="1305720"/>
            </a:xfrm>
          </p:grpSpPr>
          <p:sp>
            <p:nvSpPr>
              <p:cNvPr id="262" name="Google Shape;418;p31"/>
              <p:cNvSpPr/>
              <p:nvPr/>
            </p:nvSpPr>
            <p:spPr>
              <a:xfrm flipV="1">
                <a:off x="7957800" y="-308160"/>
                <a:ext cx="745920" cy="1305720"/>
              </a:xfrm>
              <a:custGeom>
                <a:avLst/>
                <a:gdLst>
                  <a:gd name="textAreaLeft" fmla="*/ 0 w 745920"/>
                  <a:gd name="textAreaRight" fmla="*/ 746280 w 745920"/>
                  <a:gd name="textAreaTop" fmla="*/ -360 h 1305720"/>
                  <a:gd name="textAreaBottom" fmla="*/ 1305720 h 1305720"/>
                </a:gdLst>
                <a:ah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3" name="Google Shape;419;p31"/>
              <p:cNvSpPr/>
              <p:nvPr/>
            </p:nvSpPr>
            <p:spPr>
              <a:xfrm flipV="1">
                <a:off x="437760" y="241920"/>
                <a:ext cx="550440" cy="564480"/>
              </a:xfrm>
              <a:custGeom>
                <a:avLst/>
                <a:gdLst>
                  <a:gd name="textAreaLeft" fmla="*/ 0 w 550440"/>
                  <a:gd name="textAreaRight" fmla="*/ 550800 w 550440"/>
                  <a:gd name="textAreaTop" fmla="*/ 360 h 564480"/>
                  <a:gd name="textAreaBottom" fmla="*/ 565200 h 564480"/>
                </a:gdLst>
                <a:ah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sp>
          <p:nvSpPr>
            <p:cNvPr id="264" name="Google Shape;420;p31"/>
            <p:cNvSpPr/>
            <p:nvPr/>
          </p:nvSpPr>
          <p:spPr>
            <a:xfrm>
              <a:off x="-308520" y="3886920"/>
              <a:ext cx="1021320" cy="1018080"/>
            </a:xfrm>
            <a:custGeom>
              <a:avLst/>
              <a:gdLst>
                <a:gd name="textAreaLeft" fmla="*/ 0 w 1021320"/>
                <a:gd name="textAreaRight" fmla="*/ 1021680 w 1021320"/>
                <a:gd name="textAreaTop" fmla="*/ 0 h 1018080"/>
                <a:gd name="textAreaBottom" fmla="*/ 1018440 h 1018080"/>
              </a:gdLst>
              <a:ah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65" name="Google Shape;421;p31"/>
          <p:cNvGrpSpPr/>
          <p:nvPr/>
        </p:nvGrpSpPr>
        <p:grpSpPr>
          <a:xfrm>
            <a:off x="7668360" y="3984120"/>
            <a:ext cx="1159200" cy="793080"/>
            <a:chOff x="7668360" y="3984120"/>
            <a:chExt cx="1159200" cy="793080"/>
          </a:xfrm>
        </p:grpSpPr>
        <p:cxnSp>
          <p:nvCxnSpPr>
            <p:cNvPr id="266" name="Google Shape;422;p31"/>
            <p:cNvCxnSpPr/>
            <p:nvPr/>
          </p:nvCxnSpPr>
          <p:spPr>
            <a:xfrm>
              <a:off x="7668360" y="4100040"/>
              <a:ext cx="1159560" cy="677520"/>
            </a:xfrm>
            <a:prstGeom prst="straightConnector1">
              <a:avLst/>
            </a:prstGeom>
            <a:ln w="38100">
              <a:solidFill>
                <a:srgbClr val="7e4fcf"/>
              </a:solidFill>
              <a:round/>
            </a:ln>
          </p:spPr>
        </p:cxnSp>
        <p:cxnSp>
          <p:nvCxnSpPr>
            <p:cNvPr id="267" name="Google Shape;423;p31"/>
            <p:cNvCxnSpPr/>
            <p:nvPr/>
          </p:nvCxnSpPr>
          <p:spPr>
            <a:xfrm>
              <a:off x="7678080" y="4111560"/>
              <a:ext cx="115560" cy="394200"/>
            </a:xfrm>
            <a:prstGeom prst="straightConnector1">
              <a:avLst/>
            </a:prstGeom>
            <a:ln w="38100">
              <a:solidFill>
                <a:srgbClr val="7e4fcf"/>
              </a:solidFill>
              <a:round/>
            </a:ln>
          </p:spPr>
        </p:cxnSp>
        <p:cxnSp>
          <p:nvCxnSpPr>
            <p:cNvPr id="268" name="Google Shape;424;p31"/>
            <p:cNvCxnSpPr/>
            <p:nvPr/>
          </p:nvCxnSpPr>
          <p:spPr>
            <a:xfrm flipV="1">
              <a:off x="7683480" y="3984120"/>
              <a:ext cx="417240" cy="118800"/>
            </a:xfrm>
            <a:prstGeom prst="straightConnector1">
              <a:avLst/>
            </a:prstGeom>
            <a:ln w="38100">
              <a:solidFill>
                <a:srgbClr val="7e4fcf"/>
              </a:solidFill>
              <a:round/>
            </a:ln>
          </p:spPr>
        </p:cxnSp>
      </p:grpSp>
    </p:spTree>
  </p:cSld>
  <p:clrMap bg1="lt1" bg2="lt2" tx1="dk1" tx2="dk2" accent1="accent1" accent2="accent2" accent3="accent3" accent4="accent4" accent5="accent5" accent6="accent6" hlink="hlink" folHlink="folHlink"/>
  <p:sldLayoutIdLst>
    <p:sldLayoutId id="2147483695" r:id="rId6"/>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grpSp>
        <p:nvGrpSpPr>
          <p:cNvPr id="269" name="Google Shape;50;p5"/>
          <p:cNvGrpSpPr/>
          <p:nvPr/>
        </p:nvGrpSpPr>
        <p:grpSpPr>
          <a:xfrm>
            <a:off x="360" y="360"/>
            <a:ext cx="9143280" cy="5183640"/>
            <a:chOff x="360" y="360"/>
            <a:chExt cx="9143280" cy="5183640"/>
          </a:xfrm>
        </p:grpSpPr>
        <p:grpSp>
          <p:nvGrpSpPr>
            <p:cNvPr id="270" name="Google Shape;51;p5"/>
            <p:cNvGrpSpPr/>
            <p:nvPr/>
          </p:nvGrpSpPr>
          <p:grpSpPr>
            <a:xfrm>
              <a:off x="6413040" y="360"/>
              <a:ext cx="2730600" cy="5143320"/>
              <a:chOff x="6413040" y="360"/>
              <a:chExt cx="2730600" cy="5143320"/>
            </a:xfrm>
          </p:grpSpPr>
          <p:pic>
            <p:nvPicPr>
              <p:cNvPr id="271" name="Google Shape;52;p5" descr=""/>
              <p:cNvPicPr/>
              <p:nvPr/>
            </p:nvPicPr>
            <p:blipFill>
              <a:blip r:embed="rId2"/>
              <a:srcRect l="0" t="24398" r="79395" b="13379"/>
              <a:stretch/>
            </p:blipFill>
            <p:spPr>
              <a:xfrm flipH="1" rot="10800000">
                <a:off x="6569640" y="360"/>
                <a:ext cx="2574000" cy="4069080"/>
              </a:xfrm>
              <a:prstGeom prst="rect">
                <a:avLst/>
              </a:prstGeom>
              <a:ln w="0">
                <a:noFill/>
              </a:ln>
            </p:spPr>
          </p:pic>
          <p:pic>
            <p:nvPicPr>
              <p:cNvPr id="272" name="Google Shape;53;p5" descr=""/>
              <p:cNvPicPr/>
              <p:nvPr/>
            </p:nvPicPr>
            <p:blipFill>
              <a:blip r:embed="rId3"/>
              <a:srcRect l="18441" t="35658" r="56236" b="-7734"/>
              <a:stretch/>
            </p:blipFill>
            <p:spPr>
              <a:xfrm flipH="1" rot="10800000">
                <a:off x="6413040" y="1074600"/>
                <a:ext cx="2730600" cy="4069080"/>
              </a:xfrm>
              <a:prstGeom prst="rect">
                <a:avLst/>
              </a:prstGeom>
              <a:ln w="0">
                <a:noFill/>
              </a:ln>
            </p:spPr>
          </p:pic>
        </p:grpSp>
        <p:grpSp>
          <p:nvGrpSpPr>
            <p:cNvPr id="273" name="Google Shape;54;p5"/>
            <p:cNvGrpSpPr/>
            <p:nvPr/>
          </p:nvGrpSpPr>
          <p:grpSpPr>
            <a:xfrm>
              <a:off x="360" y="1018080"/>
              <a:ext cx="6411960" cy="4165920"/>
              <a:chOff x="360" y="1018080"/>
              <a:chExt cx="6411960" cy="4165920"/>
            </a:xfrm>
          </p:grpSpPr>
          <p:pic>
            <p:nvPicPr>
              <p:cNvPr id="274" name="Google Shape;55;p5" descr=""/>
              <p:cNvPicPr/>
              <p:nvPr/>
            </p:nvPicPr>
            <p:blipFill>
              <a:blip r:embed="rId4"/>
              <a:srcRect l="23950" t="-9166" r="32769" b="65678"/>
              <a:stretch/>
            </p:blipFill>
            <p:spPr>
              <a:xfrm>
                <a:off x="1974600" y="2837520"/>
                <a:ext cx="4437720" cy="2333520"/>
              </a:xfrm>
              <a:prstGeom prst="rect">
                <a:avLst/>
              </a:prstGeom>
              <a:ln w="0">
                <a:noFill/>
              </a:ln>
            </p:spPr>
          </p:pic>
          <p:pic>
            <p:nvPicPr>
              <p:cNvPr id="275" name="Google Shape;56;p5" descr=""/>
              <p:cNvPicPr/>
              <p:nvPr/>
            </p:nvPicPr>
            <p:blipFill>
              <a:blip r:embed="rId5"/>
              <a:srcRect l="-7178" t="31024" r="83294" b="4303"/>
              <a:stretch/>
            </p:blipFill>
            <p:spPr>
              <a:xfrm rot="10800000">
                <a:off x="360" y="1018080"/>
                <a:ext cx="2939040" cy="4165920"/>
              </a:xfrm>
              <a:prstGeom prst="rect">
                <a:avLst/>
              </a:prstGeom>
              <a:ln w="0">
                <a:noFill/>
              </a:ln>
            </p:spPr>
          </p:pic>
        </p:grpSp>
      </p:grpSp>
      <p:grpSp>
        <p:nvGrpSpPr>
          <p:cNvPr id="276" name="Google Shape;57;p5"/>
          <p:cNvGrpSpPr/>
          <p:nvPr/>
        </p:nvGrpSpPr>
        <p:grpSpPr>
          <a:xfrm>
            <a:off x="-1811520" y="114120"/>
            <a:ext cx="7156080" cy="4943520"/>
            <a:chOff x="-1811520" y="114120"/>
            <a:chExt cx="7156080" cy="4943520"/>
          </a:xfrm>
        </p:grpSpPr>
        <p:sp>
          <p:nvSpPr>
            <p:cNvPr id="277" name="Google Shape;58;p5"/>
            <p:cNvSpPr/>
            <p:nvPr/>
          </p:nvSpPr>
          <p:spPr>
            <a:xfrm>
              <a:off x="3799440" y="4707360"/>
              <a:ext cx="1545120" cy="350280"/>
            </a:xfrm>
            <a:custGeom>
              <a:avLst/>
              <a:gdLst>
                <a:gd name="textAreaLeft" fmla="*/ 0 w 1545120"/>
                <a:gd name="textAreaRight" fmla="*/ 1545480 w 1545120"/>
                <a:gd name="textAreaTop" fmla="*/ 0 h 350280"/>
                <a:gd name="textAreaBottom" fmla="*/ 350640 h 350280"/>
              </a:gdLst>
              <a:ah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78" name="Google Shape;59;p5"/>
            <p:cNvSpPr/>
            <p:nvPr/>
          </p:nvSpPr>
          <p:spPr>
            <a:xfrm rot="5400000">
              <a:off x="-1811520" y="114120"/>
              <a:ext cx="2429280" cy="2428920"/>
            </a:xfrm>
            <a:custGeom>
              <a:avLst/>
              <a:gdLst>
                <a:gd name="textAreaLeft" fmla="*/ 0 w 2429280"/>
                <a:gd name="textAreaRight" fmla="*/ 2429640 w 2429280"/>
                <a:gd name="textAreaTop" fmla="*/ 0 h 2428920"/>
                <a:gd name="textAreaBottom" fmla="*/ 2429280 h 2428920"/>
              </a:gdLst>
              <a:ah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27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900" spc="-1" strike="noStrike">
                <a:solidFill>
                  <a:schemeClr val="dk1"/>
                </a:solidFill>
                <a:latin typeface="Arial"/>
              </a:rPr>
              <a:t>Click to edit the title text format</a:t>
            </a:r>
            <a:endParaRPr b="0" lang="fr-FR" sz="29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7" r:id="rId6"/>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grpSp>
        <p:nvGrpSpPr>
          <p:cNvPr id="283" name="Google Shape;66;p6"/>
          <p:cNvGrpSpPr/>
          <p:nvPr/>
        </p:nvGrpSpPr>
        <p:grpSpPr>
          <a:xfrm>
            <a:off x="0" y="0"/>
            <a:ext cx="9143640" cy="5184000"/>
            <a:chOff x="0" y="0"/>
            <a:chExt cx="9143640" cy="5184000"/>
          </a:xfrm>
        </p:grpSpPr>
        <p:grpSp>
          <p:nvGrpSpPr>
            <p:cNvPr id="284" name="Google Shape;67;p6"/>
            <p:cNvGrpSpPr/>
            <p:nvPr/>
          </p:nvGrpSpPr>
          <p:grpSpPr>
            <a:xfrm>
              <a:off x="2674080" y="0"/>
              <a:ext cx="6469560" cy="2171880"/>
              <a:chOff x="2674080" y="0"/>
              <a:chExt cx="6469560" cy="2171880"/>
            </a:xfrm>
          </p:grpSpPr>
          <p:pic>
            <p:nvPicPr>
              <p:cNvPr id="285" name="Google Shape;68;p6" descr=""/>
              <p:cNvPicPr/>
              <p:nvPr/>
            </p:nvPicPr>
            <p:blipFill>
              <a:blip r:embed="rId2"/>
              <a:srcRect l="7150" t="55778" r="54598" b="11001"/>
              <a:stretch/>
            </p:blipFill>
            <p:spPr>
              <a:xfrm>
                <a:off x="2674080" y="0"/>
                <a:ext cx="4780080" cy="2171880"/>
              </a:xfrm>
              <a:prstGeom prst="rect">
                <a:avLst/>
              </a:prstGeom>
              <a:ln w="0">
                <a:noFill/>
              </a:ln>
            </p:spPr>
          </p:pic>
          <p:pic>
            <p:nvPicPr>
              <p:cNvPr id="286" name="Google Shape;69;p6" descr=""/>
              <p:cNvPicPr/>
              <p:nvPr/>
            </p:nvPicPr>
            <p:blipFill>
              <a:blip r:embed="rId3"/>
              <a:srcRect l="22791" t="61038" r="30983" b="7330"/>
              <a:stretch/>
            </p:blipFill>
            <p:spPr>
              <a:xfrm>
                <a:off x="4157280" y="0"/>
                <a:ext cx="4986360" cy="1785240"/>
              </a:xfrm>
              <a:prstGeom prst="rect">
                <a:avLst/>
              </a:prstGeom>
              <a:ln w="0">
                <a:noFill/>
              </a:ln>
            </p:spPr>
          </p:pic>
        </p:grpSp>
        <p:grpSp>
          <p:nvGrpSpPr>
            <p:cNvPr id="287" name="Google Shape;70;p6"/>
            <p:cNvGrpSpPr/>
            <p:nvPr/>
          </p:nvGrpSpPr>
          <p:grpSpPr>
            <a:xfrm>
              <a:off x="0" y="1018080"/>
              <a:ext cx="4437720" cy="4165920"/>
              <a:chOff x="0" y="1018080"/>
              <a:chExt cx="4437720" cy="4165920"/>
            </a:xfrm>
          </p:grpSpPr>
          <p:pic>
            <p:nvPicPr>
              <p:cNvPr id="288" name="Google Shape;71;p6" descr=""/>
              <p:cNvPicPr/>
              <p:nvPr/>
            </p:nvPicPr>
            <p:blipFill>
              <a:blip r:embed="rId4"/>
              <a:srcRect l="36970" t="-1818" r="19751" b="58329"/>
              <a:stretch/>
            </p:blipFill>
            <p:spPr>
              <a:xfrm>
                <a:off x="0" y="2809440"/>
                <a:ext cx="4437720" cy="2333520"/>
              </a:xfrm>
              <a:prstGeom prst="rect">
                <a:avLst/>
              </a:prstGeom>
              <a:ln w="0">
                <a:noFill/>
              </a:ln>
            </p:spPr>
          </p:pic>
          <p:pic>
            <p:nvPicPr>
              <p:cNvPr id="289" name="Google Shape;72;p6" descr=""/>
              <p:cNvPicPr/>
              <p:nvPr/>
            </p:nvPicPr>
            <p:blipFill>
              <a:blip r:embed="rId5"/>
              <a:srcRect l="-2472" t="21407" r="78589" b="13926"/>
              <a:stretch/>
            </p:blipFill>
            <p:spPr>
              <a:xfrm rot="10800000">
                <a:off x="360" y="1018080"/>
                <a:ext cx="2939040" cy="4165920"/>
              </a:xfrm>
              <a:prstGeom prst="rect">
                <a:avLst/>
              </a:prstGeom>
              <a:ln w="0">
                <a:noFill/>
              </a:ln>
            </p:spPr>
          </p:pic>
        </p:grpSp>
      </p:grpSp>
      <p:sp>
        <p:nvSpPr>
          <p:cNvPr id="290"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900" spc="-1" strike="noStrike">
                <a:solidFill>
                  <a:schemeClr val="dk1"/>
                </a:solidFill>
                <a:latin typeface="Arial"/>
              </a:rPr>
              <a:t>Click to edit the title text format</a:t>
            </a:r>
            <a:endParaRPr b="0" lang="fr-FR" sz="2900" spc="-1" strike="noStrike">
              <a:solidFill>
                <a:schemeClr val="dk1"/>
              </a:solidFill>
              <a:latin typeface="Arial"/>
            </a:endParaRPr>
          </a:p>
        </p:txBody>
      </p:sp>
      <p:grpSp>
        <p:nvGrpSpPr>
          <p:cNvPr id="291" name="Google Shape;74;p6"/>
          <p:cNvGrpSpPr/>
          <p:nvPr/>
        </p:nvGrpSpPr>
        <p:grpSpPr>
          <a:xfrm>
            <a:off x="-280080" y="257040"/>
            <a:ext cx="9815400" cy="4780440"/>
            <a:chOff x="-280080" y="257040"/>
            <a:chExt cx="9815400" cy="4780440"/>
          </a:xfrm>
        </p:grpSpPr>
        <p:sp>
          <p:nvSpPr>
            <p:cNvPr id="292" name="Google Shape;75;p6"/>
            <p:cNvSpPr/>
            <p:nvPr/>
          </p:nvSpPr>
          <p:spPr>
            <a:xfrm>
              <a:off x="-280080" y="3731760"/>
              <a:ext cx="745920" cy="1305720"/>
            </a:xfrm>
            <a:custGeom>
              <a:avLst/>
              <a:gdLst>
                <a:gd name="textAreaLeft" fmla="*/ 0 w 745920"/>
                <a:gd name="textAreaRight" fmla="*/ 746280 w 745920"/>
                <a:gd name="textAreaTop" fmla="*/ 0 h 1305720"/>
                <a:gd name="textAreaBottom" fmla="*/ 1306080 h 1305720"/>
              </a:gdLst>
              <a:ah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3" name="Google Shape;76;p6"/>
            <p:cNvSpPr/>
            <p:nvPr/>
          </p:nvSpPr>
          <p:spPr>
            <a:xfrm>
              <a:off x="8514000" y="3875400"/>
              <a:ext cx="1021320" cy="1018080"/>
            </a:xfrm>
            <a:custGeom>
              <a:avLst/>
              <a:gdLst>
                <a:gd name="textAreaLeft" fmla="*/ 0 w 1021320"/>
                <a:gd name="textAreaRight" fmla="*/ 1021680 w 1021320"/>
                <a:gd name="textAreaTop" fmla="*/ 0 h 1018080"/>
                <a:gd name="textAreaBottom" fmla="*/ 1018440 h 1018080"/>
              </a:gdLst>
              <a:ah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4" name="Google Shape;77;p6"/>
            <p:cNvSpPr/>
            <p:nvPr/>
          </p:nvSpPr>
          <p:spPr>
            <a:xfrm>
              <a:off x="8291520" y="257040"/>
              <a:ext cx="550440" cy="564480"/>
            </a:xfrm>
            <a:custGeom>
              <a:avLst/>
              <a:gdLst>
                <a:gd name="textAreaLeft" fmla="*/ 0 w 550440"/>
                <a:gd name="textAreaRight" fmla="*/ 550800 w 550440"/>
                <a:gd name="textAreaTop" fmla="*/ 0 h 564480"/>
                <a:gd name="textAreaBottom" fmla="*/ 564840 h 564480"/>
              </a:gdLst>
              <a:ah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99" r:id="rId6"/>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grpSp>
        <p:nvGrpSpPr>
          <p:cNvPr id="296" name="Google Shape;79;p7"/>
          <p:cNvGrpSpPr/>
          <p:nvPr/>
        </p:nvGrpSpPr>
        <p:grpSpPr>
          <a:xfrm>
            <a:off x="0" y="0"/>
            <a:ext cx="9144000" cy="5143680"/>
            <a:chOff x="0" y="0"/>
            <a:chExt cx="9144000" cy="5143680"/>
          </a:xfrm>
        </p:grpSpPr>
        <p:grpSp>
          <p:nvGrpSpPr>
            <p:cNvPr id="297" name="Google Shape;80;p7"/>
            <p:cNvGrpSpPr/>
            <p:nvPr/>
          </p:nvGrpSpPr>
          <p:grpSpPr>
            <a:xfrm>
              <a:off x="5048640" y="0"/>
              <a:ext cx="4095360" cy="5142960"/>
              <a:chOff x="5048640" y="0"/>
              <a:chExt cx="4095360" cy="5142960"/>
            </a:xfrm>
          </p:grpSpPr>
          <p:pic>
            <p:nvPicPr>
              <p:cNvPr id="298" name="Google Shape;81;p7" descr=""/>
              <p:cNvPicPr/>
              <p:nvPr/>
            </p:nvPicPr>
            <p:blipFill>
              <a:blip r:embed="rId2"/>
              <a:srcRect l="5247" t="15708" r="79654" b="36603"/>
              <a:stretch/>
            </p:blipFill>
            <p:spPr>
              <a:xfrm>
                <a:off x="7258680" y="2024280"/>
                <a:ext cx="1885320" cy="3118680"/>
              </a:xfrm>
              <a:prstGeom prst="rect">
                <a:avLst/>
              </a:prstGeom>
              <a:ln w="0">
                <a:noFill/>
              </a:ln>
            </p:spPr>
          </p:pic>
          <p:pic>
            <p:nvPicPr>
              <p:cNvPr id="299" name="Google Shape;82;p7" descr=""/>
              <p:cNvPicPr/>
              <p:nvPr/>
            </p:nvPicPr>
            <p:blipFill>
              <a:blip r:embed="rId3"/>
              <a:srcRect l="20769" t="56241" r="41266" b="11609"/>
              <a:stretch/>
            </p:blipFill>
            <p:spPr>
              <a:xfrm>
                <a:off x="5048640" y="0"/>
                <a:ext cx="4095000" cy="1814400"/>
              </a:xfrm>
              <a:prstGeom prst="rect">
                <a:avLst/>
              </a:prstGeom>
              <a:ln w="0">
                <a:noFill/>
              </a:ln>
            </p:spPr>
          </p:pic>
        </p:grpSp>
        <p:grpSp>
          <p:nvGrpSpPr>
            <p:cNvPr id="300" name="Google Shape;83;p7"/>
            <p:cNvGrpSpPr/>
            <p:nvPr/>
          </p:nvGrpSpPr>
          <p:grpSpPr>
            <a:xfrm>
              <a:off x="0" y="767160"/>
              <a:ext cx="2939400" cy="4376520"/>
              <a:chOff x="0" y="767160"/>
              <a:chExt cx="2939400" cy="4376520"/>
            </a:xfrm>
          </p:grpSpPr>
          <p:pic>
            <p:nvPicPr>
              <p:cNvPr id="301" name="Google Shape;84;p7" descr=""/>
              <p:cNvPicPr/>
              <p:nvPr/>
            </p:nvPicPr>
            <p:blipFill>
              <a:blip r:embed="rId4"/>
              <a:srcRect l="54312" t="9226" r="30044" b="9238"/>
              <a:stretch/>
            </p:blipFill>
            <p:spPr>
              <a:xfrm>
                <a:off x="0" y="767160"/>
                <a:ext cx="1603080" cy="4376160"/>
              </a:xfrm>
              <a:prstGeom prst="rect">
                <a:avLst/>
              </a:prstGeom>
              <a:ln w="0">
                <a:noFill/>
              </a:ln>
            </p:spPr>
          </p:pic>
          <p:pic>
            <p:nvPicPr>
              <p:cNvPr id="302" name="Google Shape;85;p7" descr=""/>
              <p:cNvPicPr/>
              <p:nvPr/>
            </p:nvPicPr>
            <p:blipFill>
              <a:blip r:embed="rId5"/>
              <a:srcRect l="5068" t="61122" r="71049" b="-9575"/>
              <a:stretch/>
            </p:blipFill>
            <p:spPr>
              <a:xfrm rot="10800000">
                <a:off x="360" y="2022480"/>
                <a:ext cx="2939040" cy="3121200"/>
              </a:xfrm>
              <a:prstGeom prst="rect">
                <a:avLst/>
              </a:prstGeom>
              <a:ln w="0">
                <a:noFill/>
              </a:ln>
            </p:spPr>
          </p:pic>
        </p:grpSp>
      </p:grpSp>
      <p:sp>
        <p:nvSpPr>
          <p:cNvPr id="303" name="PlaceHolder 1"/>
          <p:cNvSpPr>
            <a:spLocks noGrp="1"/>
          </p:cNvSpPr>
          <p:nvPr>
            <p:ph type="title"/>
          </p:nvPr>
        </p:nvSpPr>
        <p:spPr>
          <a:xfrm>
            <a:off x="720000" y="444960"/>
            <a:ext cx="7710480" cy="572400"/>
          </a:xfrm>
          <a:prstGeom prst="rect">
            <a:avLst/>
          </a:prstGeom>
          <a:noFill/>
          <a:ln w="0">
            <a:noFill/>
          </a:ln>
        </p:spPr>
        <p:txBody>
          <a:bodyPr lIns="91440" rIns="91440" tIns="91440" bIns="91440" anchor="t">
            <a:noAutofit/>
          </a:bodyPr>
          <a:p>
            <a:pPr indent="0">
              <a:buNone/>
            </a:pPr>
            <a:r>
              <a:rPr b="0" lang="fr-FR" sz="2900" spc="-1" strike="noStrike">
                <a:solidFill>
                  <a:schemeClr val="dk1"/>
                </a:solidFill>
                <a:latin typeface="Arial"/>
              </a:rPr>
              <a:t>Click to edit the title text format</a:t>
            </a:r>
            <a:endParaRPr b="0" lang="fr-FR" sz="2900" spc="-1" strike="noStrike">
              <a:solidFill>
                <a:schemeClr val="dk1"/>
              </a:solidFill>
              <a:latin typeface="Arial"/>
            </a:endParaRPr>
          </a:p>
        </p:txBody>
      </p:sp>
      <p:grpSp>
        <p:nvGrpSpPr>
          <p:cNvPr id="304" name="Google Shape;88;p7"/>
          <p:cNvGrpSpPr/>
          <p:nvPr/>
        </p:nvGrpSpPr>
        <p:grpSpPr>
          <a:xfrm>
            <a:off x="169200" y="-573480"/>
            <a:ext cx="8841960" cy="6137640"/>
            <a:chOff x="169200" y="-573480"/>
            <a:chExt cx="8841960" cy="6137640"/>
          </a:xfrm>
        </p:grpSpPr>
        <p:sp>
          <p:nvSpPr>
            <p:cNvPr id="305" name="Google Shape;89;p7"/>
            <p:cNvSpPr/>
            <p:nvPr/>
          </p:nvSpPr>
          <p:spPr>
            <a:xfrm>
              <a:off x="8057520" y="4258440"/>
              <a:ext cx="745920" cy="1305720"/>
            </a:xfrm>
            <a:custGeom>
              <a:avLst/>
              <a:gdLst>
                <a:gd name="textAreaLeft" fmla="*/ 0 w 745920"/>
                <a:gd name="textAreaRight" fmla="*/ 746280 w 745920"/>
                <a:gd name="textAreaTop" fmla="*/ 0 h 1305720"/>
                <a:gd name="textAreaBottom" fmla="*/ 1306080 h 1305720"/>
              </a:gdLst>
              <a:ah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6" name="Google Shape;90;p7"/>
            <p:cNvSpPr/>
            <p:nvPr/>
          </p:nvSpPr>
          <p:spPr>
            <a:xfrm>
              <a:off x="7989840" y="-573480"/>
              <a:ext cx="1021320" cy="1018080"/>
            </a:xfrm>
            <a:custGeom>
              <a:avLst/>
              <a:gdLst>
                <a:gd name="textAreaLeft" fmla="*/ 0 w 1021320"/>
                <a:gd name="textAreaRight" fmla="*/ 1021680 w 1021320"/>
                <a:gd name="textAreaTop" fmla="*/ 0 h 1018080"/>
                <a:gd name="textAreaBottom" fmla="*/ 1018440 h 1018080"/>
              </a:gdLst>
              <a:ah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7" name="Google Shape;91;p7"/>
            <p:cNvSpPr/>
            <p:nvPr/>
          </p:nvSpPr>
          <p:spPr>
            <a:xfrm>
              <a:off x="169200" y="132480"/>
              <a:ext cx="550440" cy="564480"/>
            </a:xfrm>
            <a:custGeom>
              <a:avLst/>
              <a:gdLst>
                <a:gd name="textAreaLeft" fmla="*/ 0 w 550440"/>
                <a:gd name="textAreaRight" fmla="*/ 550800 w 550440"/>
                <a:gd name="textAreaTop" fmla="*/ 0 h 564480"/>
                <a:gd name="textAreaBottom" fmla="*/ 564840 h 564480"/>
              </a:gdLst>
              <a:ah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701" r:id="rId6"/>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308" name="PlaceHolder 1"/>
          <p:cNvSpPr>
            <a:spLocks noGrp="1"/>
          </p:cNvSpPr>
          <p:nvPr>
            <p:ph type="title"/>
          </p:nvPr>
        </p:nvSpPr>
        <p:spPr>
          <a:xfrm>
            <a:off x="1969200" y="1685160"/>
            <a:ext cx="5204880" cy="2077920"/>
          </a:xfrm>
          <a:prstGeom prst="rect">
            <a:avLst/>
          </a:prstGeom>
          <a:noFill/>
          <a:ln w="0">
            <a:noFill/>
          </a:ln>
        </p:spPr>
        <p:txBody>
          <a:bodyPr lIns="91440" rIns="91440" tIns="91440" bIns="91440" anchor="ctr">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grpSp>
        <p:nvGrpSpPr>
          <p:cNvPr id="309" name="Google Shape;94;p8"/>
          <p:cNvGrpSpPr/>
          <p:nvPr/>
        </p:nvGrpSpPr>
        <p:grpSpPr>
          <a:xfrm>
            <a:off x="0" y="0"/>
            <a:ext cx="9143640" cy="5184000"/>
            <a:chOff x="0" y="0"/>
            <a:chExt cx="9143640" cy="5184000"/>
          </a:xfrm>
        </p:grpSpPr>
        <p:grpSp>
          <p:nvGrpSpPr>
            <p:cNvPr id="310" name="Google Shape;95;p8"/>
            <p:cNvGrpSpPr/>
            <p:nvPr/>
          </p:nvGrpSpPr>
          <p:grpSpPr>
            <a:xfrm>
              <a:off x="0" y="0"/>
              <a:ext cx="9143640" cy="3918600"/>
              <a:chOff x="0" y="0"/>
              <a:chExt cx="9143640" cy="3918600"/>
            </a:xfrm>
          </p:grpSpPr>
          <p:pic>
            <p:nvPicPr>
              <p:cNvPr id="311" name="Google Shape;96;p8" descr=""/>
              <p:cNvPicPr/>
              <p:nvPr/>
            </p:nvPicPr>
            <p:blipFill>
              <a:blip r:embed="rId2"/>
              <a:srcRect l="-1033" t="37313" r="79191" b="16857"/>
              <a:stretch/>
            </p:blipFill>
            <p:spPr>
              <a:xfrm>
                <a:off x="6204600" y="0"/>
                <a:ext cx="2939040" cy="3918600"/>
              </a:xfrm>
              <a:prstGeom prst="rect">
                <a:avLst/>
              </a:prstGeom>
              <a:ln w="0">
                <a:noFill/>
              </a:ln>
            </p:spPr>
          </p:pic>
          <p:pic>
            <p:nvPicPr>
              <p:cNvPr id="312" name="Google Shape;97;p8" descr=""/>
              <p:cNvPicPr/>
              <p:nvPr/>
            </p:nvPicPr>
            <p:blipFill>
              <a:blip r:embed="rId3"/>
              <a:srcRect l="32806" t="59539" r="33978" b="0"/>
              <a:stretch/>
            </p:blipFill>
            <p:spPr>
              <a:xfrm>
                <a:off x="0" y="0"/>
                <a:ext cx="4896360" cy="2283840"/>
              </a:xfrm>
              <a:prstGeom prst="rect">
                <a:avLst/>
              </a:prstGeom>
              <a:ln w="0">
                <a:noFill/>
              </a:ln>
            </p:spPr>
          </p:pic>
        </p:grpSp>
        <p:grpSp>
          <p:nvGrpSpPr>
            <p:cNvPr id="313" name="Google Shape;98;p8"/>
            <p:cNvGrpSpPr/>
            <p:nvPr/>
          </p:nvGrpSpPr>
          <p:grpSpPr>
            <a:xfrm>
              <a:off x="0" y="1018080"/>
              <a:ext cx="4437720" cy="4165920"/>
              <a:chOff x="0" y="1018080"/>
              <a:chExt cx="4437720" cy="4165920"/>
            </a:xfrm>
          </p:grpSpPr>
          <p:pic>
            <p:nvPicPr>
              <p:cNvPr id="314" name="Google Shape;99;p8" descr=""/>
              <p:cNvPicPr/>
              <p:nvPr/>
            </p:nvPicPr>
            <p:blipFill>
              <a:blip r:embed="rId4"/>
              <a:srcRect l="35370" t="5164" r="21351" b="51348"/>
              <a:stretch/>
            </p:blipFill>
            <p:spPr>
              <a:xfrm>
                <a:off x="0" y="2809440"/>
                <a:ext cx="4437720" cy="2333520"/>
              </a:xfrm>
              <a:prstGeom prst="rect">
                <a:avLst/>
              </a:prstGeom>
              <a:ln w="0">
                <a:noFill/>
              </a:ln>
            </p:spPr>
          </p:pic>
          <p:pic>
            <p:nvPicPr>
              <p:cNvPr id="315" name="Google Shape;100;p8" descr=""/>
              <p:cNvPicPr/>
              <p:nvPr/>
            </p:nvPicPr>
            <p:blipFill>
              <a:blip r:embed="rId5"/>
              <a:srcRect l="0" t="21588" r="76117" b="13746"/>
              <a:stretch/>
            </p:blipFill>
            <p:spPr>
              <a:xfrm rot="10800000">
                <a:off x="360" y="1018080"/>
                <a:ext cx="2939040" cy="4165920"/>
              </a:xfrm>
              <a:prstGeom prst="rect">
                <a:avLst/>
              </a:prstGeom>
              <a:ln w="0">
                <a:noFill/>
              </a:ln>
            </p:spPr>
          </p:pic>
        </p:grpSp>
      </p:grpSp>
      <p:grpSp>
        <p:nvGrpSpPr>
          <p:cNvPr id="316" name="Google Shape;101;p8"/>
          <p:cNvGrpSpPr/>
          <p:nvPr/>
        </p:nvGrpSpPr>
        <p:grpSpPr>
          <a:xfrm>
            <a:off x="437760" y="-302760"/>
            <a:ext cx="1949040" cy="4906440"/>
            <a:chOff x="437760" y="-302760"/>
            <a:chExt cx="1949040" cy="4906440"/>
          </a:xfrm>
        </p:grpSpPr>
        <p:sp>
          <p:nvSpPr>
            <p:cNvPr id="317" name="Google Shape;102;p8"/>
            <p:cNvSpPr/>
            <p:nvPr/>
          </p:nvSpPr>
          <p:spPr>
            <a:xfrm>
              <a:off x="1365480" y="-302760"/>
              <a:ext cx="1021320" cy="1018080"/>
            </a:xfrm>
            <a:custGeom>
              <a:avLst/>
              <a:gdLst>
                <a:gd name="textAreaLeft" fmla="*/ 0 w 1021320"/>
                <a:gd name="textAreaRight" fmla="*/ 1021680 w 1021320"/>
                <a:gd name="textAreaTop" fmla="*/ 0 h 1018080"/>
                <a:gd name="textAreaBottom" fmla="*/ 1018440 h 1018080"/>
              </a:gdLst>
              <a:ah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8" name="Google Shape;103;p8"/>
            <p:cNvSpPr/>
            <p:nvPr/>
          </p:nvSpPr>
          <p:spPr>
            <a:xfrm>
              <a:off x="437760" y="4039200"/>
              <a:ext cx="550440" cy="564480"/>
            </a:xfrm>
            <a:custGeom>
              <a:avLst/>
              <a:gdLst>
                <a:gd name="textAreaLeft" fmla="*/ 0 w 550440"/>
                <a:gd name="textAreaRight" fmla="*/ 550800 w 550440"/>
                <a:gd name="textAreaTop" fmla="*/ 0 h 564480"/>
                <a:gd name="textAreaBottom" fmla="*/ 564840 h 564480"/>
              </a:gdLst>
              <a:ah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703" r:id="rId6"/>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319" name="PlaceHolder 1"/>
          <p:cNvSpPr>
            <a:spLocks noGrp="1"/>
          </p:cNvSpPr>
          <p:nvPr>
            <p:ph type="title"/>
          </p:nvPr>
        </p:nvSpPr>
        <p:spPr>
          <a:xfrm>
            <a:off x="2135520" y="1470600"/>
            <a:ext cx="4872600" cy="1460520"/>
          </a:xfrm>
          <a:prstGeom prst="rect">
            <a:avLst/>
          </a:prstGeom>
          <a:noFill/>
          <a:ln w="0">
            <a:noFill/>
          </a:ln>
        </p:spPr>
        <p:txBody>
          <a:bodyPr lIns="91440" rIns="91440" tIns="91440" bIns="91440" anchor="b">
            <a:noAutofit/>
          </a:bodyPr>
          <a:p>
            <a:pPr indent="0">
              <a:buNone/>
            </a:pPr>
            <a:r>
              <a:rPr b="0" lang="fr-FR" sz="8100" spc="-1" strike="noStrike">
                <a:solidFill>
                  <a:schemeClr val="dk1"/>
                </a:solidFill>
                <a:latin typeface="Arial"/>
              </a:rPr>
              <a:t>Click to edit the title text format</a:t>
            </a:r>
            <a:endParaRPr b="0" lang="fr-FR" sz="8100" spc="-1" strike="noStrike">
              <a:solidFill>
                <a:schemeClr val="dk1"/>
              </a:solidFill>
              <a:latin typeface="Arial"/>
            </a:endParaRPr>
          </a:p>
        </p:txBody>
      </p:sp>
      <p:grpSp>
        <p:nvGrpSpPr>
          <p:cNvPr id="320" name="Google Shape;107;p9"/>
          <p:cNvGrpSpPr/>
          <p:nvPr/>
        </p:nvGrpSpPr>
        <p:grpSpPr>
          <a:xfrm>
            <a:off x="4911120" y="18720"/>
            <a:ext cx="4232520" cy="5143320"/>
            <a:chOff x="4911120" y="18720"/>
            <a:chExt cx="4232520" cy="5143320"/>
          </a:xfrm>
        </p:grpSpPr>
        <p:pic>
          <p:nvPicPr>
            <p:cNvPr id="321" name="Google Shape;108;p9" descr=""/>
            <p:cNvPicPr/>
            <p:nvPr/>
          </p:nvPicPr>
          <p:blipFill>
            <a:blip r:embed="rId2"/>
            <a:srcRect l="4409" t="12981" r="74479" b="16466"/>
            <a:stretch/>
          </p:blipFill>
          <p:spPr>
            <a:xfrm flipH="1" rot="10800000">
              <a:off x="6204600" y="18720"/>
              <a:ext cx="2939040" cy="5143320"/>
            </a:xfrm>
            <a:prstGeom prst="rect">
              <a:avLst/>
            </a:prstGeom>
            <a:ln w="0">
              <a:noFill/>
            </a:ln>
          </p:spPr>
        </p:pic>
        <p:pic>
          <p:nvPicPr>
            <p:cNvPr id="322" name="Google Shape;109;p9" descr=""/>
            <p:cNvPicPr/>
            <p:nvPr/>
          </p:nvPicPr>
          <p:blipFill>
            <a:blip r:embed="rId3"/>
            <a:srcRect l="25294" t="54959" r="42208" b="4803"/>
            <a:stretch/>
          </p:blipFill>
          <p:spPr>
            <a:xfrm flipH="1" rot="10800000">
              <a:off x="4911120" y="2418840"/>
              <a:ext cx="4232520" cy="2742840"/>
            </a:xfrm>
            <a:prstGeom prst="rect">
              <a:avLst/>
            </a:prstGeom>
            <a:ln w="0">
              <a:noFill/>
            </a:ln>
          </p:spPr>
        </p:pic>
      </p:grpSp>
      <p:grpSp>
        <p:nvGrpSpPr>
          <p:cNvPr id="323" name="Google Shape;110;p9"/>
          <p:cNvGrpSpPr/>
          <p:nvPr/>
        </p:nvGrpSpPr>
        <p:grpSpPr>
          <a:xfrm>
            <a:off x="0" y="0"/>
            <a:ext cx="4437720" cy="4143960"/>
            <a:chOff x="0" y="0"/>
            <a:chExt cx="4437720" cy="4143960"/>
          </a:xfrm>
        </p:grpSpPr>
        <p:pic>
          <p:nvPicPr>
            <p:cNvPr id="324" name="Google Shape;111;p9" descr=""/>
            <p:cNvPicPr/>
            <p:nvPr/>
          </p:nvPicPr>
          <p:blipFill>
            <a:blip r:embed="rId4"/>
            <a:srcRect l="27569" t="-5675" r="29153" b="62187"/>
            <a:stretch/>
          </p:blipFill>
          <p:spPr>
            <a:xfrm flipH="1" rot="10800000">
              <a:off x="0" y="18720"/>
              <a:ext cx="4437720" cy="2333520"/>
            </a:xfrm>
            <a:prstGeom prst="rect">
              <a:avLst/>
            </a:prstGeom>
            <a:ln w="0">
              <a:noFill/>
            </a:ln>
          </p:spPr>
        </p:pic>
        <p:pic>
          <p:nvPicPr>
            <p:cNvPr id="325" name="Google Shape;112;p9" descr=""/>
            <p:cNvPicPr/>
            <p:nvPr/>
          </p:nvPicPr>
          <p:blipFill>
            <a:blip r:embed="rId5"/>
            <a:srcRect l="-2630" t="23405" r="78746" b="12271"/>
            <a:stretch/>
          </p:blipFill>
          <p:spPr>
            <a:xfrm flipH="1">
              <a:off x="360" y="0"/>
              <a:ext cx="2939040" cy="4143960"/>
            </a:xfrm>
            <a:prstGeom prst="rect">
              <a:avLst/>
            </a:prstGeom>
            <a:ln w="0">
              <a:noFill/>
            </a:ln>
          </p:spPr>
        </p:pic>
      </p:grpSp>
      <p:grpSp>
        <p:nvGrpSpPr>
          <p:cNvPr id="326" name="Google Shape;113;p9"/>
          <p:cNvGrpSpPr/>
          <p:nvPr/>
        </p:nvGrpSpPr>
        <p:grpSpPr>
          <a:xfrm>
            <a:off x="-1623600" y="-288360"/>
            <a:ext cx="10293840" cy="5254200"/>
            <a:chOff x="-1623600" y="-288360"/>
            <a:chExt cx="10293840" cy="5254200"/>
          </a:xfrm>
        </p:grpSpPr>
        <p:sp>
          <p:nvSpPr>
            <p:cNvPr id="327" name="Google Shape;114;p9"/>
            <p:cNvSpPr/>
            <p:nvPr/>
          </p:nvSpPr>
          <p:spPr>
            <a:xfrm>
              <a:off x="-1623600" y="2536920"/>
              <a:ext cx="2429280" cy="2428920"/>
            </a:xfrm>
            <a:custGeom>
              <a:avLst/>
              <a:gdLst>
                <a:gd name="textAreaLeft" fmla="*/ 0 w 2429280"/>
                <a:gd name="textAreaRight" fmla="*/ 2429640 w 2429280"/>
                <a:gd name="textAreaTop" fmla="*/ 0 h 2428920"/>
                <a:gd name="textAreaBottom" fmla="*/ 2429280 h 2428920"/>
              </a:gdLst>
              <a:ah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8" name="Google Shape;115;p9"/>
            <p:cNvSpPr/>
            <p:nvPr/>
          </p:nvSpPr>
          <p:spPr>
            <a:xfrm>
              <a:off x="7924320" y="-288360"/>
              <a:ext cx="745920" cy="1305720"/>
            </a:xfrm>
            <a:custGeom>
              <a:avLst/>
              <a:gdLst>
                <a:gd name="textAreaLeft" fmla="*/ 0 w 745920"/>
                <a:gd name="textAreaRight" fmla="*/ 746280 w 745920"/>
                <a:gd name="textAreaTop" fmla="*/ 0 h 1305720"/>
                <a:gd name="textAreaBottom" fmla="*/ 1306080 h 1305720"/>
              </a:gdLst>
              <a:ah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32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5" r:id="rId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330"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331" name="PlaceHolder 2"/>
          <p:cNvSpPr>
            <a:spLocks noGrp="1"/>
          </p:cNvSpPr>
          <p:nvPr>
            <p:ph type="title"/>
          </p:nvPr>
        </p:nvSpPr>
        <p:spPr>
          <a:xfrm>
            <a:off x="713160" y="539640"/>
            <a:ext cx="3364920" cy="1359720"/>
          </a:xfrm>
          <a:prstGeom prst="rect">
            <a:avLst/>
          </a:prstGeom>
          <a:solidFill>
            <a:schemeClr val="dk1"/>
          </a:solidFill>
          <a:ln w="0">
            <a:noFill/>
          </a:ln>
        </p:spPr>
        <p:txBody>
          <a:bodyPr lIns="91440" rIns="91440" tIns="91440" bIns="91440" anchor="t">
            <a:noAutofit/>
          </a:bodyPr>
          <a:p>
            <a:pPr indent="0">
              <a:buNone/>
            </a:pPr>
            <a:r>
              <a:rPr b="0" lang="fr-FR" sz="2400" spc="-1" strike="noStrike">
                <a:solidFill>
                  <a:schemeClr val="dk1"/>
                </a:solidFill>
                <a:latin typeface="Arial"/>
              </a:rPr>
              <a:t>Click to edit the title text format</a:t>
            </a:r>
            <a:endParaRPr b="0" lang="fr-FR" sz="2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07"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709"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332" name="PlaceHolder 1"/>
          <p:cNvSpPr>
            <a:spLocks noGrp="1"/>
          </p:cNvSpPr>
          <p:nvPr>
            <p:ph type="title"/>
          </p:nvPr>
        </p:nvSpPr>
        <p:spPr>
          <a:xfrm>
            <a:off x="716760" y="510840"/>
            <a:ext cx="7710120" cy="482040"/>
          </a:xfrm>
          <a:prstGeom prst="rect">
            <a:avLst/>
          </a:prstGeom>
          <a:noFill/>
          <a:ln w="0">
            <a:noFill/>
          </a:ln>
        </p:spPr>
        <p:txBody>
          <a:bodyPr lIns="91440" rIns="91440" tIns="91440" bIns="91440" anchor="t">
            <a:noAutofit/>
          </a:bodyPr>
          <a:p>
            <a:pPr indent="0">
              <a:buNone/>
            </a:pPr>
            <a:r>
              <a:rPr b="0" lang="fr-FR" sz="2400" spc="-1" strike="noStrike">
                <a:solidFill>
                  <a:schemeClr val="dk1"/>
                </a:solidFill>
                <a:latin typeface="Arial"/>
              </a:rPr>
              <a:t>Click to edit the title text format</a:t>
            </a:r>
            <a:endParaRPr b="0" lang="fr-FR" sz="2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11"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grpSp>
        <p:nvGrpSpPr>
          <p:cNvPr id="23" name="Google Shape;133;p13"/>
          <p:cNvGrpSpPr/>
          <p:nvPr/>
        </p:nvGrpSpPr>
        <p:grpSpPr>
          <a:xfrm>
            <a:off x="2311200" y="2939400"/>
            <a:ext cx="6505920" cy="2203920"/>
            <a:chOff x="2311200" y="2939400"/>
            <a:chExt cx="6505920" cy="2203920"/>
          </a:xfrm>
        </p:grpSpPr>
        <p:pic>
          <p:nvPicPr>
            <p:cNvPr id="24" name="Google Shape;134;p13" descr=""/>
            <p:cNvPicPr/>
            <p:nvPr/>
          </p:nvPicPr>
          <p:blipFill>
            <a:blip r:embed="rId2"/>
            <a:srcRect l="11666" t="2624" r="57865" b="63668"/>
            <a:stretch/>
          </p:blipFill>
          <p:spPr>
            <a:xfrm>
              <a:off x="5010480" y="2939400"/>
              <a:ext cx="3806640" cy="2203920"/>
            </a:xfrm>
            <a:prstGeom prst="rect">
              <a:avLst/>
            </a:prstGeom>
            <a:ln w="0">
              <a:noFill/>
            </a:ln>
          </p:spPr>
        </p:pic>
        <p:pic>
          <p:nvPicPr>
            <p:cNvPr id="25" name="Google Shape;135;p13" descr=""/>
            <p:cNvPicPr/>
            <p:nvPr/>
          </p:nvPicPr>
          <p:blipFill>
            <a:blip r:embed="rId3"/>
            <a:srcRect l="26888" t="6006" r="26885" b="64348"/>
            <a:stretch/>
          </p:blipFill>
          <p:spPr>
            <a:xfrm>
              <a:off x="2311200" y="3470040"/>
              <a:ext cx="4986360" cy="1673280"/>
            </a:xfrm>
            <a:prstGeom prst="rect">
              <a:avLst/>
            </a:prstGeom>
            <a:ln w="0">
              <a:noFill/>
            </a:ln>
          </p:spPr>
        </p:pic>
      </p:grpSp>
      <p:grpSp>
        <p:nvGrpSpPr>
          <p:cNvPr id="26" name="Google Shape;136;p13"/>
          <p:cNvGrpSpPr/>
          <p:nvPr/>
        </p:nvGrpSpPr>
        <p:grpSpPr>
          <a:xfrm>
            <a:off x="0" y="-12960"/>
            <a:ext cx="4251240" cy="2399400"/>
            <a:chOff x="0" y="-12960"/>
            <a:chExt cx="4251240" cy="2399400"/>
          </a:xfrm>
        </p:grpSpPr>
        <p:pic>
          <p:nvPicPr>
            <p:cNvPr id="27" name="Google Shape;137;p13" descr=""/>
            <p:cNvPicPr/>
            <p:nvPr/>
          </p:nvPicPr>
          <p:blipFill>
            <a:blip r:embed="rId4"/>
            <a:srcRect l="48611" t="43133" r="25720" b="12392"/>
            <a:stretch/>
          </p:blipFill>
          <p:spPr>
            <a:xfrm>
              <a:off x="0" y="0"/>
              <a:ext cx="2631600" cy="2386440"/>
            </a:xfrm>
            <a:prstGeom prst="rect">
              <a:avLst/>
            </a:prstGeom>
            <a:ln w="0">
              <a:noFill/>
            </a:ln>
          </p:spPr>
        </p:pic>
        <p:pic>
          <p:nvPicPr>
            <p:cNvPr id="28" name="Google Shape;138;p13" descr=""/>
            <p:cNvPicPr/>
            <p:nvPr/>
          </p:nvPicPr>
          <p:blipFill>
            <a:blip r:embed="rId5"/>
            <a:srcRect l="5591" t="19463" r="59874" b="55392"/>
            <a:stretch/>
          </p:blipFill>
          <p:spPr>
            <a:xfrm rot="10800000">
              <a:off x="360" y="-12960"/>
              <a:ext cx="4250880" cy="1618920"/>
            </a:xfrm>
            <a:prstGeom prst="rect">
              <a:avLst/>
            </a:prstGeom>
            <a:ln w="0">
              <a:noFill/>
            </a:ln>
          </p:spPr>
        </p:pic>
      </p:grpSp>
      <p:sp>
        <p:nvSpPr>
          <p:cNvPr id="2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900" spc="-1" strike="noStrike">
                <a:solidFill>
                  <a:schemeClr val="dk1"/>
                </a:solidFill>
                <a:latin typeface="Arial"/>
              </a:rPr>
              <a:t>Click to edit the title text format</a:t>
            </a:r>
            <a:endParaRPr b="0" lang="fr-FR" sz="2900" spc="-1" strike="noStrike">
              <a:solidFill>
                <a:schemeClr val="dk1"/>
              </a:solidFill>
              <a:latin typeface="Arial"/>
            </a:endParaRPr>
          </a:p>
        </p:txBody>
      </p:sp>
      <p:sp>
        <p:nvSpPr>
          <p:cNvPr id="30" name="PlaceHolder 2"/>
          <p:cNvSpPr>
            <a:spLocks noGrp="1"/>
          </p:cNvSpPr>
          <p:nvPr>
            <p:ph type="title"/>
          </p:nvPr>
        </p:nvSpPr>
        <p:spPr>
          <a:xfrm>
            <a:off x="1434240" y="1702080"/>
            <a:ext cx="876960" cy="848880"/>
          </a:xfrm>
          <a:prstGeom prst="rect">
            <a:avLst/>
          </a:prstGeom>
          <a:noFill/>
          <a:ln w="19080">
            <a:solidFill>
              <a:schemeClr val="lt1"/>
            </a:solidFill>
            <a:round/>
          </a:ln>
        </p:spPr>
        <p:txBody>
          <a:bodyPr lIns="91440" rIns="91440" tIns="91440" bIns="91440" anchor="ctr">
            <a:noAutofit/>
          </a:bodyPr>
          <a:p>
            <a:pPr indent="0" algn="ctr">
              <a:lnSpc>
                <a:spcPct val="100000"/>
              </a:lnSpc>
              <a:buNone/>
            </a:pPr>
            <a:r>
              <a:rPr b="1" lang="fr-FR" sz="3000" spc="-1" strike="noStrike">
                <a:solidFill>
                  <a:schemeClr val="lt1"/>
                </a:solidFill>
                <a:latin typeface="Unbounded"/>
                <a:ea typeface="Unbounded"/>
              </a:rPr>
              <a:t>xx%</a:t>
            </a:r>
            <a:endParaRPr b="0" lang="fr-FR" sz="3000" spc="-1" strike="noStrike">
              <a:solidFill>
                <a:schemeClr val="dk1"/>
              </a:solidFill>
              <a:latin typeface="Arial"/>
            </a:endParaRPr>
          </a:p>
        </p:txBody>
      </p:sp>
      <p:sp>
        <p:nvSpPr>
          <p:cNvPr id="31" name="PlaceHolder 3"/>
          <p:cNvSpPr>
            <a:spLocks noGrp="1"/>
          </p:cNvSpPr>
          <p:nvPr>
            <p:ph type="title"/>
          </p:nvPr>
        </p:nvSpPr>
        <p:spPr>
          <a:xfrm>
            <a:off x="4133520" y="1702080"/>
            <a:ext cx="876960" cy="848880"/>
          </a:xfrm>
          <a:prstGeom prst="rect">
            <a:avLst/>
          </a:prstGeom>
          <a:noFill/>
          <a:ln w="19080">
            <a:solidFill>
              <a:schemeClr val="lt1"/>
            </a:solidFill>
            <a:round/>
          </a:ln>
        </p:spPr>
        <p:txBody>
          <a:bodyPr lIns="91440" rIns="91440" tIns="91440" bIns="91440" anchor="ctr">
            <a:noAutofit/>
          </a:bodyPr>
          <a:p>
            <a:pPr indent="0" algn="ctr">
              <a:lnSpc>
                <a:spcPct val="100000"/>
              </a:lnSpc>
              <a:buNone/>
            </a:pPr>
            <a:r>
              <a:rPr b="1" lang="fr-FR" sz="3000" spc="-1" strike="noStrike">
                <a:solidFill>
                  <a:schemeClr val="lt1"/>
                </a:solidFill>
                <a:latin typeface="Unbounded"/>
                <a:ea typeface="Unbounded"/>
              </a:rPr>
              <a:t>xx%</a:t>
            </a:r>
            <a:endParaRPr b="0" lang="fr-FR" sz="3000" spc="-1" strike="noStrike">
              <a:solidFill>
                <a:schemeClr val="dk1"/>
              </a:solidFill>
              <a:latin typeface="Arial"/>
            </a:endParaRPr>
          </a:p>
        </p:txBody>
      </p:sp>
      <p:sp>
        <p:nvSpPr>
          <p:cNvPr id="32" name="PlaceHolder 4"/>
          <p:cNvSpPr>
            <a:spLocks noGrp="1"/>
          </p:cNvSpPr>
          <p:nvPr>
            <p:ph type="title"/>
          </p:nvPr>
        </p:nvSpPr>
        <p:spPr>
          <a:xfrm>
            <a:off x="6832800" y="1702080"/>
            <a:ext cx="876960" cy="848880"/>
          </a:xfrm>
          <a:prstGeom prst="rect">
            <a:avLst/>
          </a:prstGeom>
          <a:noFill/>
          <a:ln w="19080">
            <a:solidFill>
              <a:schemeClr val="lt1"/>
            </a:solidFill>
            <a:round/>
          </a:ln>
        </p:spPr>
        <p:txBody>
          <a:bodyPr lIns="91440" rIns="91440" tIns="91440" bIns="91440" anchor="ctr">
            <a:noAutofit/>
          </a:bodyPr>
          <a:p>
            <a:pPr indent="0" algn="ctr">
              <a:lnSpc>
                <a:spcPct val="100000"/>
              </a:lnSpc>
              <a:buNone/>
            </a:pPr>
            <a:r>
              <a:rPr b="1" lang="fr-FR" sz="3000" spc="-1" strike="noStrike">
                <a:solidFill>
                  <a:schemeClr val="lt1"/>
                </a:solidFill>
                <a:latin typeface="Unbounded"/>
                <a:ea typeface="Unbounded"/>
              </a:rPr>
              <a:t>xx%</a:t>
            </a:r>
            <a:endParaRPr b="0" lang="fr-FR" sz="3000" spc="-1" strike="noStrike">
              <a:solidFill>
                <a:schemeClr val="dk1"/>
              </a:solidFill>
              <a:latin typeface="Arial"/>
            </a:endParaRPr>
          </a:p>
        </p:txBody>
      </p:sp>
      <p:grpSp>
        <p:nvGrpSpPr>
          <p:cNvPr id="33" name="Google Shape;149;p13"/>
          <p:cNvGrpSpPr/>
          <p:nvPr/>
        </p:nvGrpSpPr>
        <p:grpSpPr>
          <a:xfrm>
            <a:off x="-518760" y="297720"/>
            <a:ext cx="9494280" cy="5457600"/>
            <a:chOff x="-518760" y="297720"/>
            <a:chExt cx="9494280" cy="5457600"/>
          </a:xfrm>
        </p:grpSpPr>
        <p:sp>
          <p:nvSpPr>
            <p:cNvPr id="34" name="Google Shape;150;p13"/>
            <p:cNvSpPr/>
            <p:nvPr/>
          </p:nvSpPr>
          <p:spPr>
            <a:xfrm>
              <a:off x="220320" y="4650480"/>
              <a:ext cx="1545120" cy="350280"/>
            </a:xfrm>
            <a:custGeom>
              <a:avLst/>
              <a:gdLst>
                <a:gd name="textAreaLeft" fmla="*/ 0 w 1545120"/>
                <a:gd name="textAreaRight" fmla="*/ 1545480 w 1545120"/>
                <a:gd name="textAreaTop" fmla="*/ 0 h 350280"/>
                <a:gd name="textAreaBottom" fmla="*/ 350640 h 350280"/>
              </a:gdLst>
              <a:ah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35" name="Google Shape;151;p13"/>
            <p:cNvSpPr/>
            <p:nvPr/>
          </p:nvSpPr>
          <p:spPr>
            <a:xfrm>
              <a:off x="8229600" y="4449600"/>
              <a:ext cx="745920" cy="1305720"/>
            </a:xfrm>
            <a:custGeom>
              <a:avLst/>
              <a:gdLst>
                <a:gd name="textAreaLeft" fmla="*/ 0 w 745920"/>
                <a:gd name="textAreaRight" fmla="*/ 746280 w 745920"/>
                <a:gd name="textAreaTop" fmla="*/ 0 h 1305720"/>
                <a:gd name="textAreaBottom" fmla="*/ 1306080 h 1305720"/>
              </a:gdLst>
              <a:ah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 name="Google Shape;152;p13"/>
            <p:cNvSpPr/>
            <p:nvPr/>
          </p:nvSpPr>
          <p:spPr>
            <a:xfrm>
              <a:off x="-518760" y="297720"/>
              <a:ext cx="1021320" cy="1018080"/>
            </a:xfrm>
            <a:custGeom>
              <a:avLst/>
              <a:gdLst>
                <a:gd name="textAreaLeft" fmla="*/ 0 w 1021320"/>
                <a:gd name="textAreaRight" fmla="*/ 1021680 w 1021320"/>
                <a:gd name="textAreaTop" fmla="*/ 0 h 1018080"/>
                <a:gd name="textAreaBottom" fmla="*/ 1018440 h 1018080"/>
              </a:gdLst>
              <a:ah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55" r:id="rId6"/>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2567160" y="2357640"/>
            <a:ext cx="4009320" cy="1382400"/>
          </a:xfrm>
          <a:prstGeom prst="rect">
            <a:avLst/>
          </a:prstGeom>
          <a:noFill/>
          <a:ln w="0">
            <a:noFill/>
          </a:ln>
        </p:spPr>
        <p:txBody>
          <a:bodyPr lIns="91440" rIns="91440" tIns="91440" bIns="91440" anchor="b">
            <a:noAutofit/>
          </a:bodyPr>
          <a:p>
            <a:pPr indent="0">
              <a:buNone/>
            </a:pPr>
            <a:r>
              <a:rPr b="0" lang="fr-FR" sz="4000" spc="-1" strike="noStrike">
                <a:solidFill>
                  <a:schemeClr val="dk1"/>
                </a:solidFill>
                <a:latin typeface="Arial"/>
              </a:rPr>
              <a:t>Click to edit the title text format</a:t>
            </a:r>
            <a:endParaRPr b="0" lang="fr-FR" sz="4000" spc="-1" strike="noStrike">
              <a:solidFill>
                <a:schemeClr val="dk1"/>
              </a:solidFill>
              <a:latin typeface="Arial"/>
            </a:endParaRPr>
          </a:p>
        </p:txBody>
      </p:sp>
      <p:sp>
        <p:nvSpPr>
          <p:cNvPr id="38" name="PlaceHolder 2"/>
          <p:cNvSpPr>
            <a:spLocks noGrp="1"/>
          </p:cNvSpPr>
          <p:nvPr>
            <p:ph type="title"/>
          </p:nvPr>
        </p:nvSpPr>
        <p:spPr>
          <a:xfrm>
            <a:off x="3745800" y="776160"/>
            <a:ext cx="1652040" cy="1382400"/>
          </a:xfrm>
          <a:prstGeom prst="rect">
            <a:avLst/>
          </a:prstGeom>
          <a:noFill/>
          <a:ln w="19080">
            <a:solidFill>
              <a:schemeClr val="lt1"/>
            </a:solidFill>
            <a:round/>
          </a:ln>
        </p:spPr>
        <p:txBody>
          <a:bodyPr lIns="91440" rIns="91440" tIns="91440" bIns="91440" anchor="ctr">
            <a:noAutofit/>
          </a:bodyPr>
          <a:p>
            <a:pPr indent="0" algn="ctr">
              <a:lnSpc>
                <a:spcPct val="100000"/>
              </a:lnSpc>
              <a:buNone/>
            </a:pPr>
            <a:r>
              <a:rPr b="1" lang="fr-FR" sz="6000" spc="-1" strike="noStrike">
                <a:solidFill>
                  <a:schemeClr val="lt1"/>
                </a:solidFill>
                <a:latin typeface="Unbounded"/>
                <a:ea typeface="Unbounded"/>
              </a:rPr>
              <a:t>xx%</a:t>
            </a:r>
            <a:endParaRPr b="0" lang="fr-FR" sz="6000" spc="-1" strike="noStrike">
              <a:solidFill>
                <a:schemeClr val="dk1"/>
              </a:solidFill>
              <a:latin typeface="Arial"/>
            </a:endParaRPr>
          </a:p>
        </p:txBody>
      </p:sp>
      <p:grpSp>
        <p:nvGrpSpPr>
          <p:cNvPr id="39" name="Google Shape;157;p14"/>
          <p:cNvGrpSpPr/>
          <p:nvPr/>
        </p:nvGrpSpPr>
        <p:grpSpPr>
          <a:xfrm>
            <a:off x="5048640" y="0"/>
            <a:ext cx="4095360" cy="5142960"/>
            <a:chOff x="5048640" y="0"/>
            <a:chExt cx="4095360" cy="5142960"/>
          </a:xfrm>
        </p:grpSpPr>
        <p:pic>
          <p:nvPicPr>
            <p:cNvPr id="40" name="Google Shape;158;p14" descr=""/>
            <p:cNvPicPr/>
            <p:nvPr/>
          </p:nvPicPr>
          <p:blipFill>
            <a:blip r:embed="rId2"/>
            <a:srcRect l="5247" t="15708" r="79654" b="36603"/>
            <a:stretch/>
          </p:blipFill>
          <p:spPr>
            <a:xfrm>
              <a:off x="7258680" y="2024280"/>
              <a:ext cx="1885320" cy="3118680"/>
            </a:xfrm>
            <a:prstGeom prst="rect">
              <a:avLst/>
            </a:prstGeom>
            <a:ln w="0">
              <a:noFill/>
            </a:ln>
          </p:spPr>
        </p:pic>
        <p:pic>
          <p:nvPicPr>
            <p:cNvPr id="41" name="Google Shape;159;p14" descr=""/>
            <p:cNvPicPr/>
            <p:nvPr/>
          </p:nvPicPr>
          <p:blipFill>
            <a:blip r:embed="rId3"/>
            <a:srcRect l="27260" t="65593" r="34778" b="2257"/>
            <a:stretch/>
          </p:blipFill>
          <p:spPr>
            <a:xfrm>
              <a:off x="5048640" y="0"/>
              <a:ext cx="4095000" cy="1814400"/>
            </a:xfrm>
            <a:prstGeom prst="rect">
              <a:avLst/>
            </a:prstGeom>
            <a:ln w="0">
              <a:noFill/>
            </a:ln>
          </p:spPr>
        </p:pic>
      </p:grpSp>
      <p:grpSp>
        <p:nvGrpSpPr>
          <p:cNvPr id="42" name="Google Shape;160;p14"/>
          <p:cNvGrpSpPr/>
          <p:nvPr/>
        </p:nvGrpSpPr>
        <p:grpSpPr>
          <a:xfrm>
            <a:off x="0" y="767160"/>
            <a:ext cx="2939400" cy="4376520"/>
            <a:chOff x="0" y="767160"/>
            <a:chExt cx="2939400" cy="4376520"/>
          </a:xfrm>
        </p:grpSpPr>
        <p:pic>
          <p:nvPicPr>
            <p:cNvPr id="43" name="Google Shape;161;p14" descr=""/>
            <p:cNvPicPr/>
            <p:nvPr/>
          </p:nvPicPr>
          <p:blipFill>
            <a:blip r:embed="rId4"/>
            <a:srcRect l="54312" t="9226" r="30044" b="9238"/>
            <a:stretch/>
          </p:blipFill>
          <p:spPr>
            <a:xfrm>
              <a:off x="0" y="767160"/>
              <a:ext cx="1603080" cy="4376160"/>
            </a:xfrm>
            <a:prstGeom prst="rect">
              <a:avLst/>
            </a:prstGeom>
            <a:ln w="0">
              <a:noFill/>
            </a:ln>
          </p:spPr>
        </p:pic>
        <p:pic>
          <p:nvPicPr>
            <p:cNvPr id="44" name="Google Shape;162;p14" descr=""/>
            <p:cNvPicPr/>
            <p:nvPr/>
          </p:nvPicPr>
          <p:blipFill>
            <a:blip r:embed="rId5"/>
            <a:srcRect l="5068" t="54351" r="71049" b="-2805"/>
            <a:stretch/>
          </p:blipFill>
          <p:spPr>
            <a:xfrm rot="10800000">
              <a:off x="360" y="2022480"/>
              <a:ext cx="2939040" cy="3121200"/>
            </a:xfrm>
            <a:prstGeom prst="rect">
              <a:avLst/>
            </a:prstGeom>
            <a:ln w="0">
              <a:noFill/>
            </a:ln>
          </p:spPr>
        </p:pic>
      </p:grpSp>
      <p:grpSp>
        <p:nvGrpSpPr>
          <p:cNvPr id="45" name="Google Shape;163;p14"/>
          <p:cNvGrpSpPr/>
          <p:nvPr/>
        </p:nvGrpSpPr>
        <p:grpSpPr>
          <a:xfrm>
            <a:off x="500760" y="257040"/>
            <a:ext cx="8324280" cy="6775920"/>
            <a:chOff x="500760" y="257040"/>
            <a:chExt cx="8324280" cy="6775920"/>
          </a:xfrm>
        </p:grpSpPr>
        <p:sp>
          <p:nvSpPr>
            <p:cNvPr id="46" name="Google Shape;164;p14"/>
            <p:cNvSpPr/>
            <p:nvPr/>
          </p:nvSpPr>
          <p:spPr>
            <a:xfrm>
              <a:off x="500760" y="4083120"/>
              <a:ext cx="745920" cy="1305720"/>
            </a:xfrm>
            <a:custGeom>
              <a:avLst/>
              <a:gdLst>
                <a:gd name="textAreaLeft" fmla="*/ 0 w 745920"/>
                <a:gd name="textAreaRight" fmla="*/ 746280 w 745920"/>
                <a:gd name="textAreaTop" fmla="*/ 0 h 1305720"/>
                <a:gd name="textAreaBottom" fmla="*/ 1306080 h 1305720"/>
              </a:gdLst>
              <a:ah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 name="Google Shape;165;p14"/>
            <p:cNvSpPr/>
            <p:nvPr/>
          </p:nvSpPr>
          <p:spPr>
            <a:xfrm>
              <a:off x="8274600" y="257040"/>
              <a:ext cx="550440" cy="564480"/>
            </a:xfrm>
            <a:custGeom>
              <a:avLst/>
              <a:gdLst>
                <a:gd name="textAreaLeft" fmla="*/ 0 w 550440"/>
                <a:gd name="textAreaRight" fmla="*/ 550800 w 550440"/>
                <a:gd name="textAreaTop" fmla="*/ 0 h 564480"/>
                <a:gd name="textAreaBottom" fmla="*/ 564840 h 564480"/>
              </a:gdLst>
              <a:ah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8" name="Google Shape;166;p14"/>
            <p:cNvSpPr/>
            <p:nvPr/>
          </p:nvSpPr>
          <p:spPr>
            <a:xfrm>
              <a:off x="5133240" y="4604040"/>
              <a:ext cx="2429280" cy="2428920"/>
            </a:xfrm>
            <a:custGeom>
              <a:avLst/>
              <a:gdLst>
                <a:gd name="textAreaLeft" fmla="*/ 0 w 2429280"/>
                <a:gd name="textAreaRight" fmla="*/ 2429640 w 2429280"/>
                <a:gd name="textAreaTop" fmla="*/ 0 h 2428920"/>
                <a:gd name="textAreaBottom" fmla="*/ 2429280 h 2428920"/>
              </a:gdLst>
              <a:ah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4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6"/>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grpSp>
        <p:nvGrpSpPr>
          <p:cNvPr id="50" name="Google Shape;168;p15"/>
          <p:cNvGrpSpPr/>
          <p:nvPr/>
        </p:nvGrpSpPr>
        <p:grpSpPr>
          <a:xfrm>
            <a:off x="4157280" y="896400"/>
            <a:ext cx="4986360" cy="4287600"/>
            <a:chOff x="4157280" y="896400"/>
            <a:chExt cx="4986360" cy="4287600"/>
          </a:xfrm>
        </p:grpSpPr>
        <p:pic>
          <p:nvPicPr>
            <p:cNvPr id="51" name="Google Shape;169;p15" descr=""/>
            <p:cNvPicPr/>
            <p:nvPr/>
          </p:nvPicPr>
          <p:blipFill>
            <a:blip r:embed="rId2"/>
            <a:srcRect l="0" t="25169" r="78561" b="15088"/>
            <a:stretch/>
          </p:blipFill>
          <p:spPr>
            <a:xfrm flipH="1" rot="10800000">
              <a:off x="6204600" y="896400"/>
              <a:ext cx="2939040" cy="4287600"/>
            </a:xfrm>
            <a:prstGeom prst="rect">
              <a:avLst/>
            </a:prstGeom>
            <a:ln w="0">
              <a:noFill/>
            </a:ln>
          </p:spPr>
        </p:pic>
        <p:pic>
          <p:nvPicPr>
            <p:cNvPr id="52" name="Google Shape;170;p15" descr=""/>
            <p:cNvPicPr/>
            <p:nvPr/>
          </p:nvPicPr>
          <p:blipFill>
            <a:blip r:embed="rId3"/>
            <a:srcRect l="15332" t="49838" r="38444" b="2221"/>
            <a:stretch/>
          </p:blipFill>
          <p:spPr>
            <a:xfrm flipH="1" rot="10800000">
              <a:off x="4157280" y="2477160"/>
              <a:ext cx="4986360" cy="2706480"/>
            </a:xfrm>
            <a:prstGeom prst="rect">
              <a:avLst/>
            </a:prstGeom>
            <a:ln w="0">
              <a:noFill/>
            </a:ln>
          </p:spPr>
        </p:pic>
      </p:grpSp>
      <p:grpSp>
        <p:nvGrpSpPr>
          <p:cNvPr id="53" name="Google Shape;171;p15"/>
          <p:cNvGrpSpPr/>
          <p:nvPr/>
        </p:nvGrpSpPr>
        <p:grpSpPr>
          <a:xfrm>
            <a:off x="0" y="-58680"/>
            <a:ext cx="4437720" cy="4165920"/>
            <a:chOff x="0" y="-58680"/>
            <a:chExt cx="4437720" cy="4165920"/>
          </a:xfrm>
        </p:grpSpPr>
        <p:pic>
          <p:nvPicPr>
            <p:cNvPr id="54" name="Google Shape;172;p15" descr=""/>
            <p:cNvPicPr/>
            <p:nvPr/>
          </p:nvPicPr>
          <p:blipFill>
            <a:blip r:embed="rId4"/>
            <a:srcRect l="44287" t="1775" r="12435" b="54273"/>
            <a:stretch/>
          </p:blipFill>
          <p:spPr>
            <a:xfrm flipH="1" rot="10800000">
              <a:off x="0" y="15840"/>
              <a:ext cx="4437720" cy="2358360"/>
            </a:xfrm>
            <a:prstGeom prst="rect">
              <a:avLst/>
            </a:prstGeom>
            <a:ln w="0">
              <a:noFill/>
            </a:ln>
          </p:spPr>
        </p:pic>
        <p:pic>
          <p:nvPicPr>
            <p:cNvPr id="55" name="Google Shape;173;p15" descr=""/>
            <p:cNvPicPr/>
            <p:nvPr/>
          </p:nvPicPr>
          <p:blipFill>
            <a:blip r:embed="rId5"/>
            <a:srcRect l="-5663" t="7601" r="81780" b="27732"/>
            <a:stretch/>
          </p:blipFill>
          <p:spPr>
            <a:xfrm flipH="1">
              <a:off x="360" y="-58680"/>
              <a:ext cx="2939040" cy="4165920"/>
            </a:xfrm>
            <a:prstGeom prst="rect">
              <a:avLst/>
            </a:prstGeom>
            <a:ln w="0">
              <a:noFill/>
            </a:ln>
          </p:spPr>
        </p:pic>
      </p:grpSp>
      <p:grpSp>
        <p:nvGrpSpPr>
          <p:cNvPr id="56" name="Google Shape;174;p15"/>
          <p:cNvGrpSpPr/>
          <p:nvPr/>
        </p:nvGrpSpPr>
        <p:grpSpPr>
          <a:xfrm>
            <a:off x="0" y="133200"/>
            <a:ext cx="8837280" cy="6678000"/>
            <a:chOff x="0" y="133200"/>
            <a:chExt cx="8837280" cy="6678000"/>
          </a:xfrm>
        </p:grpSpPr>
        <p:sp>
          <p:nvSpPr>
            <p:cNvPr id="57" name="Google Shape;175;p15"/>
            <p:cNvSpPr/>
            <p:nvPr/>
          </p:nvSpPr>
          <p:spPr>
            <a:xfrm>
              <a:off x="0" y="4382280"/>
              <a:ext cx="2429280" cy="2428920"/>
            </a:xfrm>
            <a:custGeom>
              <a:avLst/>
              <a:gdLst>
                <a:gd name="textAreaLeft" fmla="*/ 0 w 2429280"/>
                <a:gd name="textAreaRight" fmla="*/ 2429640 w 2429280"/>
                <a:gd name="textAreaTop" fmla="*/ 0 h 2428920"/>
                <a:gd name="textAreaBottom" fmla="*/ 2429280 h 2428920"/>
              </a:gdLst>
              <a:ah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8" name="Google Shape;176;p15"/>
            <p:cNvSpPr/>
            <p:nvPr/>
          </p:nvSpPr>
          <p:spPr>
            <a:xfrm>
              <a:off x="7292160" y="364320"/>
              <a:ext cx="1545120" cy="350280"/>
            </a:xfrm>
            <a:custGeom>
              <a:avLst/>
              <a:gdLst>
                <a:gd name="textAreaLeft" fmla="*/ 0 w 1545120"/>
                <a:gd name="textAreaRight" fmla="*/ 1545480 w 1545120"/>
                <a:gd name="textAreaTop" fmla="*/ 0 h 350280"/>
                <a:gd name="textAreaBottom" fmla="*/ 350640 h 350280"/>
              </a:gdLst>
              <a:ah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9" name="Google Shape;177;p15"/>
            <p:cNvSpPr/>
            <p:nvPr/>
          </p:nvSpPr>
          <p:spPr>
            <a:xfrm>
              <a:off x="340200" y="133200"/>
              <a:ext cx="745920" cy="1305720"/>
            </a:xfrm>
            <a:custGeom>
              <a:avLst/>
              <a:gdLst>
                <a:gd name="textAreaLeft" fmla="*/ 0 w 745920"/>
                <a:gd name="textAreaRight" fmla="*/ 746280 w 745920"/>
                <a:gd name="textAreaTop" fmla="*/ 0 h 1305720"/>
                <a:gd name="textAreaBottom" fmla="*/ 1306080 h 1305720"/>
              </a:gdLst>
              <a:ah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60" name="PlaceHolder 1"/>
          <p:cNvSpPr>
            <a:spLocks noGrp="1"/>
          </p:cNvSpPr>
          <p:nvPr>
            <p:ph type="title"/>
          </p:nvPr>
        </p:nvSpPr>
        <p:spPr>
          <a:xfrm>
            <a:off x="1145880" y="3216600"/>
            <a:ext cx="6851880" cy="531720"/>
          </a:xfrm>
          <a:prstGeom prst="rect">
            <a:avLst/>
          </a:prstGeom>
          <a:noFill/>
          <a:ln w="0">
            <a:noFill/>
          </a:ln>
        </p:spPr>
        <p:txBody>
          <a:bodyPr lIns="91440" rIns="91440" tIns="91440" bIns="91440" anchor="ctr">
            <a:noAutofit/>
          </a:bodyPr>
          <a:p>
            <a:pPr indent="0">
              <a:buNone/>
            </a:pPr>
            <a:r>
              <a:rPr b="0" lang="fr-FR" sz="2900" spc="-1" strike="noStrike">
                <a:solidFill>
                  <a:schemeClr val="dk1"/>
                </a:solidFill>
                <a:latin typeface="Arial"/>
              </a:rPr>
              <a:t>Click to edit the title text format</a:t>
            </a:r>
            <a:endParaRPr b="0" lang="fr-FR" sz="29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9" r:id="rId6"/>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grpSp>
        <p:nvGrpSpPr>
          <p:cNvPr id="61" name="Google Shape;181;p16"/>
          <p:cNvGrpSpPr/>
          <p:nvPr/>
        </p:nvGrpSpPr>
        <p:grpSpPr>
          <a:xfrm>
            <a:off x="5400000" y="0"/>
            <a:ext cx="3743640" cy="5183640"/>
            <a:chOff x="5400000" y="0"/>
            <a:chExt cx="3743640" cy="5183640"/>
          </a:xfrm>
        </p:grpSpPr>
        <p:pic>
          <p:nvPicPr>
            <p:cNvPr id="62" name="Google Shape;182;p16" descr=""/>
            <p:cNvPicPr/>
            <p:nvPr/>
          </p:nvPicPr>
          <p:blipFill>
            <a:blip r:embed="rId2"/>
            <a:srcRect l="0" t="28154" r="83008" b="11928"/>
            <a:stretch/>
          </p:blipFill>
          <p:spPr>
            <a:xfrm>
              <a:off x="7021440" y="0"/>
              <a:ext cx="2122200" cy="3918600"/>
            </a:xfrm>
            <a:prstGeom prst="rect">
              <a:avLst/>
            </a:prstGeom>
            <a:ln w="0">
              <a:noFill/>
            </a:ln>
          </p:spPr>
        </p:pic>
        <p:pic>
          <p:nvPicPr>
            <p:cNvPr id="63" name="Google Shape;183;p16" descr=""/>
            <p:cNvPicPr/>
            <p:nvPr/>
          </p:nvPicPr>
          <p:blipFill>
            <a:blip r:embed="rId3"/>
            <a:srcRect l="13257" t="4640" r="52035" b="54899"/>
            <a:stretch/>
          </p:blipFill>
          <p:spPr>
            <a:xfrm>
              <a:off x="5400000" y="2899800"/>
              <a:ext cx="3743640" cy="2283840"/>
            </a:xfrm>
            <a:prstGeom prst="rect">
              <a:avLst/>
            </a:prstGeom>
            <a:ln w="0">
              <a:noFill/>
            </a:ln>
          </p:spPr>
        </p:pic>
      </p:grpSp>
      <p:grpSp>
        <p:nvGrpSpPr>
          <p:cNvPr id="64" name="Google Shape;184;p16"/>
          <p:cNvGrpSpPr/>
          <p:nvPr/>
        </p:nvGrpSpPr>
        <p:grpSpPr>
          <a:xfrm>
            <a:off x="0" y="-101520"/>
            <a:ext cx="4437720" cy="4762080"/>
            <a:chOff x="0" y="-101520"/>
            <a:chExt cx="4437720" cy="4762080"/>
          </a:xfrm>
        </p:grpSpPr>
        <p:pic>
          <p:nvPicPr>
            <p:cNvPr id="65" name="Google Shape;185;p16" descr=""/>
            <p:cNvPicPr/>
            <p:nvPr/>
          </p:nvPicPr>
          <p:blipFill>
            <a:blip r:embed="rId4"/>
            <a:srcRect l="31146" t="56446" r="25575" b="4983"/>
            <a:stretch/>
          </p:blipFill>
          <p:spPr>
            <a:xfrm>
              <a:off x="0" y="0"/>
              <a:ext cx="4437720" cy="2069640"/>
            </a:xfrm>
            <a:prstGeom prst="rect">
              <a:avLst/>
            </a:prstGeom>
            <a:ln w="0">
              <a:noFill/>
            </a:ln>
          </p:spPr>
        </p:pic>
        <p:pic>
          <p:nvPicPr>
            <p:cNvPr id="66" name="Google Shape;186;p16" descr=""/>
            <p:cNvPicPr/>
            <p:nvPr/>
          </p:nvPicPr>
          <p:blipFill>
            <a:blip r:embed="rId5"/>
            <a:srcRect l="4614" t="2365" r="79209" b="23718"/>
            <a:stretch/>
          </p:blipFill>
          <p:spPr>
            <a:xfrm rot="10800000">
              <a:off x="360" y="-101520"/>
              <a:ext cx="1989720" cy="4762080"/>
            </a:xfrm>
            <a:prstGeom prst="rect">
              <a:avLst/>
            </a:prstGeom>
            <a:ln w="0">
              <a:noFill/>
            </a:ln>
          </p:spPr>
        </p:pic>
      </p:grpSp>
      <p:sp>
        <p:nvSpPr>
          <p:cNvPr id="67"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900" spc="-1" strike="noStrike">
                <a:solidFill>
                  <a:schemeClr val="dk1"/>
                </a:solidFill>
                <a:latin typeface="Arial"/>
              </a:rPr>
              <a:t>Click to edit the title text format</a:t>
            </a:r>
            <a:endParaRPr b="0" lang="fr-FR" sz="2900" spc="-1" strike="noStrike">
              <a:solidFill>
                <a:schemeClr val="dk1"/>
              </a:solidFill>
              <a:latin typeface="Arial"/>
            </a:endParaRPr>
          </a:p>
        </p:txBody>
      </p:sp>
      <p:grpSp>
        <p:nvGrpSpPr>
          <p:cNvPr id="68" name="Google Shape;188;p16"/>
          <p:cNvGrpSpPr/>
          <p:nvPr/>
        </p:nvGrpSpPr>
        <p:grpSpPr>
          <a:xfrm>
            <a:off x="-1946520" y="-570240"/>
            <a:ext cx="10978560" cy="5713200"/>
            <a:chOff x="-1946520" y="-570240"/>
            <a:chExt cx="10978560" cy="5713200"/>
          </a:xfrm>
        </p:grpSpPr>
        <p:grpSp>
          <p:nvGrpSpPr>
            <p:cNvPr id="69" name="Google Shape;189;p16"/>
            <p:cNvGrpSpPr/>
            <p:nvPr/>
          </p:nvGrpSpPr>
          <p:grpSpPr>
            <a:xfrm>
              <a:off x="-1946520" y="-570240"/>
              <a:ext cx="10978560" cy="5713200"/>
              <a:chOff x="-1946520" y="-570240"/>
              <a:chExt cx="10978560" cy="5713200"/>
            </a:xfrm>
          </p:grpSpPr>
          <p:sp>
            <p:nvSpPr>
              <p:cNvPr id="70" name="Google Shape;190;p16"/>
              <p:cNvSpPr/>
              <p:nvPr/>
            </p:nvSpPr>
            <p:spPr>
              <a:xfrm rot="5400000">
                <a:off x="-1946520" y="2713680"/>
                <a:ext cx="2429280" cy="2428920"/>
              </a:xfrm>
              <a:custGeom>
                <a:avLst/>
                <a:gdLst>
                  <a:gd name="textAreaLeft" fmla="*/ 0 w 2429280"/>
                  <a:gd name="textAreaRight" fmla="*/ 2429640 w 2429280"/>
                  <a:gd name="textAreaTop" fmla="*/ 0 h 2428920"/>
                  <a:gd name="textAreaBottom" fmla="*/ 2429280 h 2428920"/>
                </a:gdLst>
                <a:ah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 name="Google Shape;191;p16"/>
              <p:cNvSpPr/>
              <p:nvPr/>
            </p:nvSpPr>
            <p:spPr>
              <a:xfrm>
                <a:off x="8286120" y="-570240"/>
                <a:ext cx="745920" cy="1305720"/>
              </a:xfrm>
              <a:custGeom>
                <a:avLst/>
                <a:gdLst>
                  <a:gd name="textAreaLeft" fmla="*/ 0 w 745920"/>
                  <a:gd name="textAreaRight" fmla="*/ 746280 w 745920"/>
                  <a:gd name="textAreaTop" fmla="*/ 0 h 1305720"/>
                  <a:gd name="textAreaBottom" fmla="*/ 1306080 h 1305720"/>
                </a:gdLst>
                <a:ah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72" name="Google Shape;192;p16"/>
            <p:cNvSpPr/>
            <p:nvPr/>
          </p:nvSpPr>
          <p:spPr>
            <a:xfrm>
              <a:off x="7245720" y="4604040"/>
              <a:ext cx="1545120" cy="350280"/>
            </a:xfrm>
            <a:custGeom>
              <a:avLst/>
              <a:gdLst>
                <a:gd name="textAreaLeft" fmla="*/ 0 w 1545120"/>
                <a:gd name="textAreaRight" fmla="*/ 1545480 w 1545120"/>
                <a:gd name="textAreaTop" fmla="*/ 0 h 350280"/>
                <a:gd name="textAreaBottom" fmla="*/ 350640 h 350280"/>
              </a:gdLst>
              <a:ah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61" r:id="rId6"/>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grpSp>
        <p:nvGrpSpPr>
          <p:cNvPr id="73" name="Google Shape;194;p17"/>
          <p:cNvGrpSpPr/>
          <p:nvPr/>
        </p:nvGrpSpPr>
        <p:grpSpPr>
          <a:xfrm>
            <a:off x="4157280" y="0"/>
            <a:ext cx="4986360" cy="3918600"/>
            <a:chOff x="4157280" y="0"/>
            <a:chExt cx="4986360" cy="3918600"/>
          </a:xfrm>
        </p:grpSpPr>
        <p:pic>
          <p:nvPicPr>
            <p:cNvPr id="74" name="Google Shape;195;p17" descr=""/>
            <p:cNvPicPr/>
            <p:nvPr/>
          </p:nvPicPr>
          <p:blipFill>
            <a:blip r:embed="rId2"/>
            <a:srcRect l="1389" t="26408" r="75083" b="13674"/>
            <a:stretch/>
          </p:blipFill>
          <p:spPr>
            <a:xfrm>
              <a:off x="6204600" y="0"/>
              <a:ext cx="2939040" cy="3918600"/>
            </a:xfrm>
            <a:prstGeom prst="rect">
              <a:avLst/>
            </a:prstGeom>
            <a:ln w="0">
              <a:noFill/>
            </a:ln>
          </p:spPr>
        </p:pic>
        <p:pic>
          <p:nvPicPr>
            <p:cNvPr id="75" name="Google Shape;196;p17" descr=""/>
            <p:cNvPicPr/>
            <p:nvPr/>
          </p:nvPicPr>
          <p:blipFill>
            <a:blip r:embed="rId3"/>
            <a:srcRect l="21159" t="55236" r="32617" b="4309"/>
            <a:stretch/>
          </p:blipFill>
          <p:spPr>
            <a:xfrm>
              <a:off x="4157280" y="0"/>
              <a:ext cx="4986360" cy="2283840"/>
            </a:xfrm>
            <a:prstGeom prst="rect">
              <a:avLst/>
            </a:prstGeom>
            <a:ln w="0">
              <a:noFill/>
            </a:ln>
          </p:spPr>
        </p:pic>
      </p:grpSp>
      <p:grpSp>
        <p:nvGrpSpPr>
          <p:cNvPr id="76" name="Google Shape;197;p17"/>
          <p:cNvGrpSpPr/>
          <p:nvPr/>
        </p:nvGrpSpPr>
        <p:grpSpPr>
          <a:xfrm>
            <a:off x="0" y="1018080"/>
            <a:ext cx="4437720" cy="4165920"/>
            <a:chOff x="0" y="1018080"/>
            <a:chExt cx="4437720" cy="4165920"/>
          </a:xfrm>
        </p:grpSpPr>
        <p:pic>
          <p:nvPicPr>
            <p:cNvPr id="77" name="Google Shape;198;p17" descr=""/>
            <p:cNvPicPr/>
            <p:nvPr/>
          </p:nvPicPr>
          <p:blipFill>
            <a:blip r:embed="rId4"/>
            <a:srcRect l="36932" t="-9160" r="19789" b="65672"/>
            <a:stretch/>
          </p:blipFill>
          <p:spPr>
            <a:xfrm>
              <a:off x="0" y="2809440"/>
              <a:ext cx="4437720" cy="2333520"/>
            </a:xfrm>
            <a:prstGeom prst="rect">
              <a:avLst/>
            </a:prstGeom>
            <a:ln w="0">
              <a:noFill/>
            </a:ln>
          </p:spPr>
        </p:pic>
        <p:pic>
          <p:nvPicPr>
            <p:cNvPr id="78" name="Google Shape;199;p17" descr=""/>
            <p:cNvPicPr/>
            <p:nvPr/>
          </p:nvPicPr>
          <p:blipFill>
            <a:blip r:embed="rId5"/>
            <a:srcRect l="-4381" t="29604" r="80498" b="5729"/>
            <a:stretch/>
          </p:blipFill>
          <p:spPr>
            <a:xfrm rot="10800000">
              <a:off x="360" y="1018080"/>
              <a:ext cx="2939040" cy="4165920"/>
            </a:xfrm>
            <a:prstGeom prst="rect">
              <a:avLst/>
            </a:prstGeom>
            <a:ln w="0">
              <a:noFill/>
            </a:ln>
          </p:spPr>
        </p:pic>
      </p:grpSp>
      <p:sp>
        <p:nvSpPr>
          <p:cNvPr id="79" name="Google Shape;200;p17"/>
          <p:cNvSpPr/>
          <p:nvPr/>
        </p:nvSpPr>
        <p:spPr>
          <a:xfrm>
            <a:off x="810720" y="-1889640"/>
            <a:ext cx="2429280" cy="2428920"/>
          </a:xfrm>
          <a:custGeom>
            <a:avLst/>
            <a:gdLst>
              <a:gd name="textAreaLeft" fmla="*/ 0 w 2429280"/>
              <a:gd name="textAreaRight" fmla="*/ 2429640 w 2429280"/>
              <a:gd name="textAreaTop" fmla="*/ 0 h 2428920"/>
              <a:gd name="textAreaBottom" fmla="*/ 2429280 h 2428920"/>
            </a:gdLst>
            <a:ah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0" name="Google Shape;201;p17"/>
          <p:cNvSpPr/>
          <p:nvPr/>
        </p:nvSpPr>
        <p:spPr>
          <a:xfrm>
            <a:off x="8360640" y="4321440"/>
            <a:ext cx="550440" cy="564480"/>
          </a:xfrm>
          <a:custGeom>
            <a:avLst/>
            <a:gdLst>
              <a:gd name="textAreaLeft" fmla="*/ 0 w 550440"/>
              <a:gd name="textAreaRight" fmla="*/ 550800 w 550440"/>
              <a:gd name="textAreaTop" fmla="*/ 0 h 564480"/>
              <a:gd name="textAreaBottom" fmla="*/ 564840 h 564480"/>
            </a:gdLst>
            <a:ah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81" name="PlaceHolder 1"/>
          <p:cNvSpPr>
            <a:spLocks noGrp="1"/>
          </p:cNvSpPr>
          <p:nvPr>
            <p:ph type="title"/>
          </p:nvPr>
        </p:nvSpPr>
        <p:spPr>
          <a:xfrm>
            <a:off x="713160" y="1038960"/>
            <a:ext cx="3036600" cy="1936080"/>
          </a:xfrm>
          <a:prstGeom prst="rect">
            <a:avLst/>
          </a:prstGeom>
          <a:noFill/>
          <a:ln w="0">
            <a:noFill/>
          </a:ln>
        </p:spPr>
        <p:txBody>
          <a:bodyPr lIns="91440" rIns="91440" tIns="91440" bIns="91440" anchor="b">
            <a:noAutofit/>
          </a:bodyPr>
          <a:p>
            <a:pPr indent="0">
              <a:buNone/>
            </a:pPr>
            <a:r>
              <a:rPr b="0" lang="fr-FR" sz="2900" spc="-1" strike="noStrike">
                <a:solidFill>
                  <a:schemeClr val="dk1"/>
                </a:solidFill>
                <a:latin typeface="Arial"/>
              </a:rPr>
              <a:t>Click to edit the title text format</a:t>
            </a:r>
            <a:endParaRPr b="0" lang="fr-FR" sz="2900" spc="-1" strike="noStrike">
              <a:solidFill>
                <a:schemeClr val="dk1"/>
              </a:solidFill>
              <a:latin typeface="Arial"/>
            </a:endParaRPr>
          </a:p>
        </p:txBody>
      </p:sp>
      <p:sp>
        <p:nvSpPr>
          <p:cNvPr id="82" name="PlaceHolder 2"/>
          <p:cNvSpPr>
            <a:spLocks noGrp="1"/>
          </p:cNvSpPr>
          <p:nvPr>
            <p:ph type="body"/>
          </p:nvPr>
        </p:nvSpPr>
        <p:spPr>
          <a:xfrm>
            <a:off x="4944240" y="974520"/>
            <a:ext cx="3247920" cy="3193920"/>
          </a:xfrm>
          <a:prstGeom prst="rect">
            <a:avLst/>
          </a:prstGeom>
          <a:noFill/>
          <a:ln w="19080">
            <a:solidFill>
              <a:schemeClr val="lt1"/>
            </a:solidFill>
            <a:round/>
          </a:ln>
        </p:spPr>
        <p:txBody>
          <a:bodyPr lIns="90000" rIns="90000" tIns="45000" bIns="45000" anchor="t">
            <a:normAutofit fontScale="50000" lnSpcReduction="10000"/>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6"/>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885600" y="1467000"/>
            <a:ext cx="2749320" cy="1041120"/>
          </a:xfrm>
          <a:prstGeom prst="rect">
            <a:avLst/>
          </a:prstGeom>
          <a:noFill/>
          <a:ln w="0">
            <a:noFill/>
          </a:ln>
        </p:spPr>
        <p:txBody>
          <a:bodyPr lIns="91440" rIns="91440" tIns="91440" bIns="91440" anchor="b">
            <a:noAutofit/>
          </a:bodyPr>
          <a:p>
            <a:pPr indent="0">
              <a:buNone/>
            </a:pPr>
            <a:r>
              <a:rPr b="0" lang="fr-FR" sz="2900" spc="-1" strike="noStrike">
                <a:solidFill>
                  <a:schemeClr val="dk1"/>
                </a:solidFill>
                <a:latin typeface="Arial"/>
              </a:rPr>
              <a:t>Click to edit the title text format</a:t>
            </a:r>
            <a:endParaRPr b="0" lang="fr-FR" sz="2900" spc="-1" strike="noStrike">
              <a:solidFill>
                <a:schemeClr val="dk1"/>
              </a:solidFill>
              <a:latin typeface="Arial"/>
            </a:endParaRPr>
          </a:p>
        </p:txBody>
      </p:sp>
      <p:grpSp>
        <p:nvGrpSpPr>
          <p:cNvPr id="84" name="Google Shape;208;p18"/>
          <p:cNvGrpSpPr/>
          <p:nvPr/>
        </p:nvGrpSpPr>
        <p:grpSpPr>
          <a:xfrm>
            <a:off x="5048640" y="0"/>
            <a:ext cx="4095360" cy="5142960"/>
            <a:chOff x="5048640" y="0"/>
            <a:chExt cx="4095360" cy="5142960"/>
          </a:xfrm>
        </p:grpSpPr>
        <p:pic>
          <p:nvPicPr>
            <p:cNvPr id="85" name="Google Shape;209;p18" descr=""/>
            <p:cNvPicPr/>
            <p:nvPr/>
          </p:nvPicPr>
          <p:blipFill>
            <a:blip r:embed="rId2"/>
            <a:srcRect l="5247" t="15708" r="79654" b="36603"/>
            <a:stretch/>
          </p:blipFill>
          <p:spPr>
            <a:xfrm>
              <a:off x="7258680" y="2024280"/>
              <a:ext cx="1885320" cy="3118680"/>
            </a:xfrm>
            <a:prstGeom prst="rect">
              <a:avLst/>
            </a:prstGeom>
            <a:ln w="0">
              <a:noFill/>
            </a:ln>
          </p:spPr>
        </p:pic>
        <p:pic>
          <p:nvPicPr>
            <p:cNvPr id="86" name="Google Shape;210;p18" descr=""/>
            <p:cNvPicPr/>
            <p:nvPr/>
          </p:nvPicPr>
          <p:blipFill>
            <a:blip r:embed="rId3"/>
            <a:srcRect l="27260" t="65593" r="34778" b="2257"/>
            <a:stretch/>
          </p:blipFill>
          <p:spPr>
            <a:xfrm>
              <a:off x="5048640" y="0"/>
              <a:ext cx="4095000" cy="1814400"/>
            </a:xfrm>
            <a:prstGeom prst="rect">
              <a:avLst/>
            </a:prstGeom>
            <a:ln w="0">
              <a:noFill/>
            </a:ln>
          </p:spPr>
        </p:pic>
      </p:grpSp>
      <p:grpSp>
        <p:nvGrpSpPr>
          <p:cNvPr id="87" name="Google Shape;211;p18"/>
          <p:cNvGrpSpPr/>
          <p:nvPr/>
        </p:nvGrpSpPr>
        <p:grpSpPr>
          <a:xfrm>
            <a:off x="0" y="767160"/>
            <a:ext cx="2939400" cy="4376520"/>
            <a:chOff x="0" y="767160"/>
            <a:chExt cx="2939400" cy="4376520"/>
          </a:xfrm>
        </p:grpSpPr>
        <p:pic>
          <p:nvPicPr>
            <p:cNvPr id="88" name="Google Shape;212;p18" descr=""/>
            <p:cNvPicPr/>
            <p:nvPr/>
          </p:nvPicPr>
          <p:blipFill>
            <a:blip r:embed="rId4"/>
            <a:srcRect l="54312" t="9226" r="30044" b="9238"/>
            <a:stretch/>
          </p:blipFill>
          <p:spPr>
            <a:xfrm>
              <a:off x="0" y="767160"/>
              <a:ext cx="1603080" cy="4376160"/>
            </a:xfrm>
            <a:prstGeom prst="rect">
              <a:avLst/>
            </a:prstGeom>
            <a:ln w="0">
              <a:noFill/>
            </a:ln>
          </p:spPr>
        </p:pic>
        <p:pic>
          <p:nvPicPr>
            <p:cNvPr id="89" name="Google Shape;213;p18" descr=""/>
            <p:cNvPicPr/>
            <p:nvPr/>
          </p:nvPicPr>
          <p:blipFill>
            <a:blip r:embed="rId5"/>
            <a:srcRect l="5068" t="54351" r="71049" b="-2805"/>
            <a:stretch/>
          </p:blipFill>
          <p:spPr>
            <a:xfrm rot="10800000">
              <a:off x="360" y="2022480"/>
              <a:ext cx="2939040" cy="3121200"/>
            </a:xfrm>
            <a:prstGeom prst="rect">
              <a:avLst/>
            </a:prstGeom>
            <a:ln w="0">
              <a:noFill/>
            </a:ln>
          </p:spPr>
        </p:pic>
      </p:grpSp>
      <p:grpSp>
        <p:nvGrpSpPr>
          <p:cNvPr id="90" name="Google Shape;214;p18"/>
          <p:cNvGrpSpPr/>
          <p:nvPr/>
        </p:nvGrpSpPr>
        <p:grpSpPr>
          <a:xfrm>
            <a:off x="340200" y="-538920"/>
            <a:ext cx="8484840" cy="7571880"/>
            <a:chOff x="340200" y="-538920"/>
            <a:chExt cx="8484840" cy="7571880"/>
          </a:xfrm>
        </p:grpSpPr>
        <p:sp>
          <p:nvSpPr>
            <p:cNvPr id="91" name="Google Shape;215;p18"/>
            <p:cNvSpPr/>
            <p:nvPr/>
          </p:nvSpPr>
          <p:spPr>
            <a:xfrm>
              <a:off x="340200" y="-538920"/>
              <a:ext cx="745920" cy="1305720"/>
            </a:xfrm>
            <a:custGeom>
              <a:avLst/>
              <a:gdLst>
                <a:gd name="textAreaLeft" fmla="*/ 0 w 745920"/>
                <a:gd name="textAreaRight" fmla="*/ 746280 w 745920"/>
                <a:gd name="textAreaTop" fmla="*/ 0 h 1305720"/>
                <a:gd name="textAreaBottom" fmla="*/ 1306080 h 1305720"/>
              </a:gdLst>
              <a:ah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2" name="Google Shape;216;p18"/>
            <p:cNvSpPr/>
            <p:nvPr/>
          </p:nvSpPr>
          <p:spPr>
            <a:xfrm>
              <a:off x="8274600" y="257040"/>
              <a:ext cx="550440" cy="564480"/>
            </a:xfrm>
            <a:custGeom>
              <a:avLst/>
              <a:gdLst>
                <a:gd name="textAreaLeft" fmla="*/ 0 w 550440"/>
                <a:gd name="textAreaRight" fmla="*/ 550800 w 550440"/>
                <a:gd name="textAreaTop" fmla="*/ 0 h 564480"/>
                <a:gd name="textAreaBottom" fmla="*/ 564840 h 564480"/>
              </a:gdLst>
              <a:ah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93" name="Google Shape;217;p18"/>
            <p:cNvSpPr/>
            <p:nvPr/>
          </p:nvSpPr>
          <p:spPr>
            <a:xfrm>
              <a:off x="3296160" y="4604040"/>
              <a:ext cx="2429280" cy="2428920"/>
            </a:xfrm>
            <a:custGeom>
              <a:avLst/>
              <a:gdLst>
                <a:gd name="textAreaLeft" fmla="*/ 0 w 2429280"/>
                <a:gd name="textAreaRight" fmla="*/ 2429640 w 2429280"/>
                <a:gd name="textAreaTop" fmla="*/ 0 h 2428920"/>
                <a:gd name="textAreaBottom" fmla="*/ 2429280 h 2428920"/>
              </a:gdLst>
              <a:ah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65" r:id="rId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8.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1.xml"/>
</Relationships>
</file>

<file path=ppt/slides/_rels/slide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8.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9.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title"/>
          </p:nvPr>
        </p:nvSpPr>
        <p:spPr>
          <a:xfrm>
            <a:off x="828720" y="1019160"/>
            <a:ext cx="7486200" cy="2018880"/>
          </a:xfrm>
          <a:prstGeom prst="rect">
            <a:avLst/>
          </a:prstGeom>
          <a:noFill/>
          <a:ln w="0">
            <a:noFill/>
          </a:ln>
        </p:spPr>
        <p:txBody>
          <a:bodyPr lIns="91440" rIns="91440" tIns="91440" bIns="91440" anchor="b">
            <a:normAutofit/>
          </a:bodyPr>
          <a:p>
            <a:pPr indent="0" algn="ctr">
              <a:lnSpc>
                <a:spcPct val="100000"/>
              </a:lnSpc>
              <a:buNone/>
              <a:tabLst>
                <a:tab algn="l" pos="0"/>
              </a:tabLst>
            </a:pPr>
            <a:r>
              <a:rPr b="1" lang="en" sz="5200" spc="-1" strike="noStrike">
                <a:solidFill>
                  <a:schemeClr val="lt1"/>
                </a:solidFill>
                <a:latin typeface="Unbounded"/>
                <a:ea typeface="Unbounded"/>
              </a:rPr>
              <a:t>Python Utility Projects</a:t>
            </a:r>
            <a:endParaRPr b="0" lang="fr-FR" sz="5200" spc="-1" strike="noStrike">
              <a:solidFill>
                <a:schemeClr val="dk1"/>
              </a:solidFill>
              <a:latin typeface="Arial"/>
            </a:endParaRPr>
          </a:p>
        </p:txBody>
      </p:sp>
      <p:sp>
        <p:nvSpPr>
          <p:cNvPr id="334" name="PlaceHolder 2"/>
          <p:cNvSpPr>
            <a:spLocks noGrp="1"/>
          </p:cNvSpPr>
          <p:nvPr>
            <p:ph type="subTitle"/>
          </p:nvPr>
        </p:nvSpPr>
        <p:spPr>
          <a:xfrm>
            <a:off x="2305080" y="3191040"/>
            <a:ext cx="4524120" cy="475920"/>
          </a:xfrm>
          <a:prstGeom prst="rect">
            <a:avLst/>
          </a:prstGeom>
          <a:noFill/>
          <a:ln w="0">
            <a:noFill/>
          </a:ln>
        </p:spPr>
        <p:txBody>
          <a:bodyPr lIns="91440" rIns="91440" tIns="91440" bIns="91440" anchor="t">
            <a:normAutofit/>
          </a:bodyPr>
          <a:p>
            <a:pPr indent="0" algn="ctr">
              <a:lnSpc>
                <a:spcPct val="100000"/>
              </a:lnSpc>
              <a:buNone/>
              <a:tabLst>
                <a:tab algn="l" pos="0"/>
              </a:tabLst>
            </a:pPr>
            <a:r>
              <a:rPr b="0" lang="en" sz="1600" spc="-1" strike="noStrike">
                <a:solidFill>
                  <a:schemeClr val="lt1"/>
                </a:solidFill>
                <a:latin typeface="Actor"/>
                <a:ea typeface="Actor"/>
              </a:rPr>
              <a:t>File Organization &amp; Morse Code Converter</a:t>
            </a:r>
            <a:endParaRPr b="0" lang="en-US" sz="1600" spc="-1" strike="noStrike">
              <a:solidFill>
                <a:srgbClr val="ffffff"/>
              </a:solidFill>
              <a:latin typeface="OpenSymbol"/>
            </a:endParaRPr>
          </a:p>
        </p:txBody>
      </p:sp>
      <p:sp>
        <p:nvSpPr>
          <p:cNvPr id="335" name="Google Shape;437;p35"/>
          <p:cNvSpPr/>
          <p:nvPr/>
        </p:nvSpPr>
        <p:spPr>
          <a:xfrm>
            <a:off x="3799440" y="3918960"/>
            <a:ext cx="1545120" cy="350280"/>
          </a:xfrm>
          <a:custGeom>
            <a:avLst/>
            <a:gdLst>
              <a:gd name="textAreaLeft" fmla="*/ 0 w 1545120"/>
              <a:gd name="textAreaRight" fmla="*/ 1545480 w 1545120"/>
              <a:gd name="textAreaTop" fmla="*/ 0 h 350280"/>
              <a:gd name="textAreaBottom" fmla="*/ 350640 h 350280"/>
            </a:gdLst>
            <a:ah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336" name="Google Shape;438;p35"/>
          <p:cNvSpPr/>
          <p:nvPr/>
        </p:nvSpPr>
        <p:spPr>
          <a:xfrm>
            <a:off x="806040" y="672840"/>
            <a:ext cx="550440" cy="564480"/>
          </a:xfrm>
          <a:custGeom>
            <a:avLst/>
            <a:gdLst>
              <a:gd name="textAreaLeft" fmla="*/ 0 w 550440"/>
              <a:gd name="textAreaRight" fmla="*/ 550800 w 550440"/>
              <a:gd name="textAreaTop" fmla="*/ 0 h 564480"/>
              <a:gd name="textAreaBottom" fmla="*/ 564840 h 564480"/>
            </a:gdLst>
            <a:ah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337" name="Google Shape;439;p35"/>
          <p:cNvGrpSpPr/>
          <p:nvPr/>
        </p:nvGrpSpPr>
        <p:grpSpPr>
          <a:xfrm>
            <a:off x="7335000" y="3639600"/>
            <a:ext cx="1159560" cy="793080"/>
            <a:chOff x="7335000" y="3639600"/>
            <a:chExt cx="1159560" cy="793080"/>
          </a:xfrm>
        </p:grpSpPr>
        <p:cxnSp>
          <p:nvCxnSpPr>
            <p:cNvPr id="338" name="Google Shape;440;p35"/>
            <p:cNvCxnSpPr/>
            <p:nvPr/>
          </p:nvCxnSpPr>
          <p:spPr>
            <a:xfrm>
              <a:off x="7335000" y="3755880"/>
              <a:ext cx="1159920" cy="677160"/>
            </a:xfrm>
            <a:prstGeom prst="straightConnector1">
              <a:avLst/>
            </a:prstGeom>
            <a:ln w="38100">
              <a:solidFill>
                <a:srgbClr val="7e4fcf"/>
              </a:solidFill>
              <a:round/>
            </a:ln>
          </p:spPr>
        </p:cxnSp>
        <p:cxnSp>
          <p:nvCxnSpPr>
            <p:cNvPr id="339" name="Google Shape;441;p35"/>
            <p:cNvCxnSpPr/>
            <p:nvPr/>
          </p:nvCxnSpPr>
          <p:spPr>
            <a:xfrm>
              <a:off x="7344720" y="3767040"/>
              <a:ext cx="115560" cy="394200"/>
            </a:xfrm>
            <a:prstGeom prst="straightConnector1">
              <a:avLst/>
            </a:prstGeom>
            <a:ln w="38100">
              <a:solidFill>
                <a:srgbClr val="7e4fcf"/>
              </a:solidFill>
              <a:round/>
            </a:ln>
          </p:spPr>
        </p:cxnSp>
        <p:cxnSp>
          <p:nvCxnSpPr>
            <p:cNvPr id="340" name="Google Shape;442;p35"/>
            <p:cNvCxnSpPr/>
            <p:nvPr/>
          </p:nvCxnSpPr>
          <p:spPr>
            <a:xfrm flipV="1">
              <a:off x="7350480" y="3639600"/>
              <a:ext cx="417240" cy="118800"/>
            </a:xfrm>
            <a:prstGeom prst="straightConnector1">
              <a:avLst/>
            </a:prstGeom>
            <a:ln w="38100">
              <a:solidFill>
                <a:srgbClr val="7e4fcf"/>
              </a:solidFill>
              <a:round/>
            </a:ln>
          </p:spPr>
        </p:cxn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2133720" y="1467000"/>
            <a:ext cx="4876560" cy="1456920"/>
          </a:xfrm>
          <a:prstGeom prst="rect">
            <a:avLst/>
          </a:prstGeom>
          <a:noFill/>
          <a:ln w="0">
            <a:noFill/>
          </a:ln>
        </p:spPr>
        <p:txBody>
          <a:bodyPr lIns="91440" rIns="91440" tIns="91440" bIns="91440" anchor="b">
            <a:normAutofit fontScale="51472"/>
          </a:bodyPr>
          <a:p>
            <a:pPr indent="0" algn="ctr">
              <a:lnSpc>
                <a:spcPct val="100000"/>
              </a:lnSpc>
              <a:buNone/>
              <a:tabLst>
                <a:tab algn="l" pos="0"/>
              </a:tabLst>
            </a:pPr>
            <a:r>
              <a:rPr b="1" lang="en" sz="8100" spc="-1" strike="noStrike">
                <a:solidFill>
                  <a:schemeClr val="lt1"/>
                </a:solidFill>
                <a:latin typeface="Unbounded"/>
                <a:ea typeface="Unbounded"/>
              </a:rPr>
              <a:t>Error handling for invalid inputs</a:t>
            </a:r>
            <a:endParaRPr b="0" lang="fr-FR" sz="8100" spc="-1" strike="noStrike">
              <a:solidFill>
                <a:schemeClr val="dk1"/>
              </a:solidFill>
              <a:latin typeface="Arial"/>
            </a:endParaRPr>
          </a:p>
        </p:txBody>
      </p:sp>
      <p:sp>
        <p:nvSpPr>
          <p:cNvPr id="401" name="PlaceHolder 2"/>
          <p:cNvSpPr>
            <a:spLocks noGrp="1"/>
          </p:cNvSpPr>
          <p:nvPr>
            <p:ph type="subTitle"/>
          </p:nvPr>
        </p:nvSpPr>
        <p:spPr>
          <a:xfrm>
            <a:off x="2133720" y="2857680"/>
            <a:ext cx="4876560" cy="666360"/>
          </a:xfrm>
          <a:prstGeom prst="rect">
            <a:avLst/>
          </a:prstGeom>
          <a:noFill/>
          <a:ln w="0">
            <a:noFill/>
          </a:ln>
        </p:spPr>
        <p:txBody>
          <a:bodyPr lIns="91440" rIns="91440" tIns="91440" bIns="91440" anchor="t">
            <a:normAutofit fontScale="55668" lnSpcReduction="10000"/>
          </a:bodyPr>
          <a:p>
            <a:pPr indent="0" algn="ctr">
              <a:lnSpc>
                <a:spcPct val="100000"/>
              </a:lnSpc>
              <a:buNone/>
              <a:tabLst>
                <a:tab algn="l" pos="0"/>
              </a:tabLst>
            </a:pPr>
            <a:r>
              <a:rPr b="0" lang="en" sz="1600" spc="-1" strike="noStrike">
                <a:solidFill>
                  <a:schemeClr val="lt1"/>
                </a:solidFill>
                <a:latin typeface="Actor"/>
                <a:ea typeface="Actor"/>
              </a:rPr>
              <a:t>Robust error handling is integral to the Morse Code Converter, designed to manage invalid inputs gracefully. If a user inputs unsupported characters or formats, the program provides clear error messages, guiding the user on how to correct their input. This prevents crashes and ensures a seamless experience, promoting user confidence in the tool's functionality.</a:t>
            </a:r>
            <a:endParaRPr b="0" lang="en-US" sz="1600" spc="-1" strike="noStrike">
              <a:solidFill>
                <a:srgbClr val="ffffff"/>
              </a:solidFill>
              <a:latin typeface="OpenSymbol"/>
            </a:endParaRPr>
          </a:p>
        </p:txBody>
      </p:sp>
      <p:sp>
        <p:nvSpPr>
          <p:cNvPr id="402" name="Google Shape;476;p38"/>
          <p:cNvSpPr/>
          <p:nvPr/>
        </p:nvSpPr>
        <p:spPr>
          <a:xfrm>
            <a:off x="3799440" y="3918960"/>
            <a:ext cx="1545120" cy="350280"/>
          </a:xfrm>
          <a:custGeom>
            <a:avLst/>
            <a:gdLst>
              <a:gd name="textAreaLeft" fmla="*/ 0 w 1545120"/>
              <a:gd name="textAreaRight" fmla="*/ 1545480 w 1545120"/>
              <a:gd name="textAreaTop" fmla="*/ 0 h 350280"/>
              <a:gd name="textAreaBottom" fmla="*/ 350640 h 350280"/>
            </a:gdLst>
            <a:ah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03" name="Google Shape;477;p38"/>
          <p:cNvSpPr/>
          <p:nvPr/>
        </p:nvSpPr>
        <p:spPr>
          <a:xfrm>
            <a:off x="7924320" y="4039200"/>
            <a:ext cx="550440" cy="564480"/>
          </a:xfrm>
          <a:custGeom>
            <a:avLst/>
            <a:gdLst>
              <a:gd name="textAreaLeft" fmla="*/ 0 w 550440"/>
              <a:gd name="textAreaRight" fmla="*/ 550800 w 550440"/>
              <a:gd name="textAreaTop" fmla="*/ 0 h 564480"/>
              <a:gd name="textAreaBottom" fmla="*/ 564840 h 564480"/>
            </a:gdLst>
            <a:ah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404" name="Google Shape;478;p38"/>
          <p:cNvGrpSpPr/>
          <p:nvPr/>
        </p:nvGrpSpPr>
        <p:grpSpPr>
          <a:xfrm>
            <a:off x="316080" y="478800"/>
            <a:ext cx="1159200" cy="793080"/>
            <a:chOff x="316080" y="478800"/>
            <a:chExt cx="1159200" cy="793080"/>
          </a:xfrm>
        </p:grpSpPr>
        <p:cxnSp>
          <p:nvCxnSpPr>
            <p:cNvPr id="405" name="Google Shape;479;p38"/>
            <p:cNvCxnSpPr/>
            <p:nvPr/>
          </p:nvCxnSpPr>
          <p:spPr>
            <a:xfrm flipH="1" flipV="1">
              <a:off x="316080" y="478800"/>
              <a:ext cx="1159560" cy="677520"/>
            </a:xfrm>
            <a:prstGeom prst="straightConnector1">
              <a:avLst/>
            </a:prstGeom>
            <a:ln w="38100">
              <a:solidFill>
                <a:srgbClr val="7e4fcf"/>
              </a:solidFill>
              <a:round/>
            </a:ln>
          </p:spPr>
        </p:cxnSp>
        <p:cxnSp>
          <p:nvCxnSpPr>
            <p:cNvPr id="406" name="Google Shape;480;p38"/>
            <p:cNvCxnSpPr/>
            <p:nvPr/>
          </p:nvCxnSpPr>
          <p:spPr>
            <a:xfrm flipH="1" flipV="1">
              <a:off x="1350360" y="750600"/>
              <a:ext cx="115560" cy="394200"/>
            </a:xfrm>
            <a:prstGeom prst="straightConnector1">
              <a:avLst/>
            </a:prstGeom>
            <a:ln w="38100">
              <a:solidFill>
                <a:srgbClr val="7e4fcf"/>
              </a:solidFill>
              <a:round/>
            </a:ln>
          </p:spPr>
        </p:cxnSp>
        <p:cxnSp>
          <p:nvCxnSpPr>
            <p:cNvPr id="407" name="Google Shape;481;p38"/>
            <p:cNvCxnSpPr/>
            <p:nvPr/>
          </p:nvCxnSpPr>
          <p:spPr>
            <a:xfrm flipH="1">
              <a:off x="1042920" y="1153440"/>
              <a:ext cx="417600" cy="118800"/>
            </a:xfrm>
            <a:prstGeom prst="straightConnector1">
              <a:avLst/>
            </a:prstGeom>
            <a:ln w="38100">
              <a:solidFill>
                <a:srgbClr val="7e4fcf"/>
              </a:solidFill>
              <a:round/>
            </a:ln>
          </p:spPr>
        </p:cxnSp>
      </p:gr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8" name="Google Shape;619;p49" descr=""/>
          <p:cNvPicPr/>
          <p:nvPr/>
        </p:nvPicPr>
        <p:blipFill>
          <a:blip r:embed="rId1"/>
          <a:srcRect l="33381" t="0" r="-1255" b="0"/>
          <a:stretch/>
        </p:blipFill>
        <p:spPr>
          <a:xfrm>
            <a:off x="4944240" y="974520"/>
            <a:ext cx="3247920" cy="3193920"/>
          </a:xfrm>
          <a:prstGeom prst="rect">
            <a:avLst/>
          </a:prstGeom>
          <a:ln w="19050">
            <a:solidFill>
              <a:srgbClr val="ffffff"/>
            </a:solidFill>
            <a:round/>
          </a:ln>
        </p:spPr>
      </p:pic>
      <p:sp>
        <p:nvSpPr>
          <p:cNvPr id="409" name="PlaceHolder 1"/>
          <p:cNvSpPr>
            <a:spLocks noGrp="1"/>
          </p:cNvSpPr>
          <p:nvPr>
            <p:ph type="title"/>
          </p:nvPr>
        </p:nvSpPr>
        <p:spPr>
          <a:xfrm>
            <a:off x="714240" y="1038240"/>
            <a:ext cx="3038040" cy="1933200"/>
          </a:xfrm>
          <a:prstGeom prst="rect">
            <a:avLst/>
          </a:prstGeom>
          <a:noFill/>
          <a:ln w="0">
            <a:noFill/>
          </a:ln>
        </p:spPr>
        <p:txBody>
          <a:bodyPr lIns="91440" rIns="91440" tIns="91440" bIns="91440" anchor="b">
            <a:normAutofit/>
          </a:bodyPr>
          <a:p>
            <a:pPr indent="0">
              <a:lnSpc>
                <a:spcPct val="100000"/>
              </a:lnSpc>
              <a:buNone/>
              <a:tabLst>
                <a:tab algn="l" pos="0"/>
              </a:tabLst>
            </a:pPr>
            <a:r>
              <a:rPr b="1" lang="en" sz="2900" spc="-1" strike="noStrike">
                <a:solidFill>
                  <a:schemeClr val="lt1"/>
                </a:solidFill>
                <a:latin typeface="Unbounded"/>
                <a:ea typeface="Unbounded"/>
              </a:rPr>
              <a:t>Conclusions</a:t>
            </a:r>
            <a:endParaRPr b="0" lang="fr-FR" sz="2900" spc="-1" strike="noStrike">
              <a:solidFill>
                <a:schemeClr val="dk1"/>
              </a:solidFill>
              <a:latin typeface="Arial"/>
            </a:endParaRPr>
          </a:p>
        </p:txBody>
      </p:sp>
      <p:sp>
        <p:nvSpPr>
          <p:cNvPr id="410" name="PlaceHolder 2"/>
          <p:cNvSpPr>
            <a:spLocks noGrp="1"/>
          </p:cNvSpPr>
          <p:nvPr>
            <p:ph type="subTitle"/>
          </p:nvPr>
        </p:nvSpPr>
        <p:spPr>
          <a:xfrm>
            <a:off x="714240" y="2971800"/>
            <a:ext cx="3038040" cy="1133280"/>
          </a:xfrm>
          <a:prstGeom prst="rect">
            <a:avLst/>
          </a:prstGeom>
          <a:noFill/>
          <a:ln w="0">
            <a:noFill/>
          </a:ln>
        </p:spPr>
        <p:txBody>
          <a:bodyPr lIns="91440" rIns="91440" tIns="91440" bIns="91440" anchor="t">
            <a:normAutofit fontScale="62128"/>
          </a:bodyPr>
          <a:p>
            <a:pPr indent="0">
              <a:lnSpc>
                <a:spcPct val="100000"/>
              </a:lnSpc>
              <a:spcAft>
                <a:spcPts val="1599"/>
              </a:spcAft>
              <a:buNone/>
              <a:tabLst>
                <a:tab algn="l" pos="0"/>
              </a:tabLst>
            </a:pPr>
            <a:r>
              <a:rPr b="0" lang="en" sz="1400" spc="-1" strike="noStrike">
                <a:solidFill>
                  <a:schemeClr val="lt1"/>
                </a:solidFill>
                <a:latin typeface="Actor"/>
                <a:ea typeface="Actor"/>
              </a:rPr>
              <a:t>Both Python projects demonstrate not only practical applications of programming but also the importance of user-friendly design and robust error handling. The File Organizer streamlines file management, while the Morse Code Converter bridges communication gaps through technology. Together, these tools showcase the versatility and power of Python in solving everyday problems and enhancing workflows.</a:t>
            </a:r>
            <a:endParaRPr b="0" lang="en-US" sz="1400" spc="-1" strike="noStrike">
              <a:solidFill>
                <a:srgbClr val="ffffff"/>
              </a:solidFill>
              <a:latin typeface="OpenSymbol"/>
            </a:endParaRPr>
          </a:p>
        </p:txBody>
      </p:sp>
      <p:grpSp>
        <p:nvGrpSpPr>
          <p:cNvPr id="411" name="Google Shape;622;p49"/>
          <p:cNvGrpSpPr/>
          <p:nvPr/>
        </p:nvGrpSpPr>
        <p:grpSpPr>
          <a:xfrm>
            <a:off x="3540600" y="3948840"/>
            <a:ext cx="1159560" cy="793080"/>
            <a:chOff x="3540600" y="3948840"/>
            <a:chExt cx="1159560" cy="793080"/>
          </a:xfrm>
        </p:grpSpPr>
        <p:cxnSp>
          <p:nvCxnSpPr>
            <p:cNvPr id="412" name="Google Shape;623;p49"/>
            <p:cNvCxnSpPr/>
            <p:nvPr/>
          </p:nvCxnSpPr>
          <p:spPr>
            <a:xfrm>
              <a:off x="3540600" y="4065120"/>
              <a:ext cx="1159920" cy="677160"/>
            </a:xfrm>
            <a:prstGeom prst="straightConnector1">
              <a:avLst/>
            </a:prstGeom>
            <a:ln w="38100">
              <a:solidFill>
                <a:srgbClr val="7e4fcf"/>
              </a:solidFill>
              <a:round/>
            </a:ln>
          </p:spPr>
        </p:cxnSp>
        <p:cxnSp>
          <p:nvCxnSpPr>
            <p:cNvPr id="413" name="Google Shape;624;p49"/>
            <p:cNvCxnSpPr/>
            <p:nvPr/>
          </p:nvCxnSpPr>
          <p:spPr>
            <a:xfrm>
              <a:off x="3550680" y="4076640"/>
              <a:ext cx="115560" cy="394200"/>
            </a:xfrm>
            <a:prstGeom prst="straightConnector1">
              <a:avLst/>
            </a:prstGeom>
            <a:ln w="38100">
              <a:solidFill>
                <a:srgbClr val="7e4fcf"/>
              </a:solidFill>
              <a:round/>
            </a:ln>
          </p:spPr>
        </p:cxnSp>
        <p:cxnSp>
          <p:nvCxnSpPr>
            <p:cNvPr id="414" name="Google Shape;625;p49"/>
            <p:cNvCxnSpPr/>
            <p:nvPr/>
          </p:nvCxnSpPr>
          <p:spPr>
            <a:xfrm flipV="1">
              <a:off x="3556080" y="3948840"/>
              <a:ext cx="417240" cy="119160"/>
            </a:xfrm>
            <a:prstGeom prst="straightConnector1">
              <a:avLst/>
            </a:prstGeom>
            <a:ln w="38100">
              <a:solidFill>
                <a:srgbClr val="7e4fcf"/>
              </a:solidFill>
              <a:round/>
            </a:ln>
          </p:spPr>
        </p:cxnSp>
      </p:gr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title"/>
          </p:nvPr>
        </p:nvSpPr>
        <p:spPr>
          <a:xfrm>
            <a:off x="2352600" y="542880"/>
            <a:ext cx="4447800" cy="1095120"/>
          </a:xfrm>
          <a:prstGeom prst="rect">
            <a:avLst/>
          </a:prstGeom>
          <a:noFill/>
          <a:ln w="0">
            <a:noFill/>
          </a:ln>
        </p:spPr>
        <p:txBody>
          <a:bodyPr lIns="91440" rIns="91440" tIns="91440" bIns="91440" anchor="b">
            <a:normAutofit/>
          </a:bodyPr>
          <a:p>
            <a:pPr indent="0" algn="ctr">
              <a:lnSpc>
                <a:spcPct val="100000"/>
              </a:lnSpc>
              <a:buNone/>
              <a:tabLst>
                <a:tab algn="l" pos="0"/>
              </a:tabLst>
            </a:pPr>
            <a:r>
              <a:rPr b="1" lang="en" sz="6000" spc="-1" strike="noStrike">
                <a:solidFill>
                  <a:schemeClr val="lt1"/>
                </a:solidFill>
                <a:latin typeface="Unbounded"/>
                <a:ea typeface="Unbounded"/>
              </a:rPr>
              <a:t>Thank you!</a:t>
            </a:r>
            <a:endParaRPr b="0" lang="fr-FR" sz="6000" spc="-1" strike="noStrike">
              <a:solidFill>
                <a:schemeClr val="dk1"/>
              </a:solidFill>
              <a:latin typeface="Arial"/>
            </a:endParaRPr>
          </a:p>
        </p:txBody>
      </p:sp>
      <p:sp>
        <p:nvSpPr>
          <p:cNvPr id="416" name="PlaceHolder 2"/>
          <p:cNvSpPr>
            <a:spLocks noGrp="1"/>
          </p:cNvSpPr>
          <p:nvPr>
            <p:ph type="subTitle"/>
          </p:nvPr>
        </p:nvSpPr>
        <p:spPr>
          <a:xfrm>
            <a:off x="2352600" y="1571760"/>
            <a:ext cx="4447800" cy="1228320"/>
          </a:xfrm>
          <a:prstGeom prst="rect">
            <a:avLst/>
          </a:prstGeom>
          <a:noFill/>
          <a:ln w="0">
            <a:noFill/>
          </a:ln>
        </p:spPr>
        <p:txBody>
          <a:bodyPr lIns="91440" rIns="91440" tIns="91440" bIns="91440" anchor="t">
            <a:normAutofit/>
          </a:bodyPr>
          <a:p>
            <a:pPr indent="0" algn="ctr">
              <a:lnSpc>
                <a:spcPct val="100000"/>
              </a:lnSpc>
              <a:buNone/>
              <a:tabLst>
                <a:tab algn="l" pos="0"/>
              </a:tabLst>
            </a:pPr>
            <a:r>
              <a:rPr b="1" lang="en" sz="2000" spc="-1" strike="noStrike">
                <a:solidFill>
                  <a:schemeClr val="lt1"/>
                </a:solidFill>
                <a:latin typeface="Actor"/>
                <a:ea typeface="Actor"/>
              </a:rPr>
              <a:t>Do you have any questions?</a:t>
            </a:r>
            <a:endParaRPr b="0" lang="en-US" sz="2000" spc="-1" strike="noStrike">
              <a:solidFill>
                <a:srgbClr val="ffffff"/>
              </a:solidFill>
              <a:latin typeface="OpenSymbol"/>
            </a:endParaRPr>
          </a:p>
        </p:txBody>
      </p:sp>
      <p:sp>
        <p:nvSpPr>
          <p:cNvPr id="417" name="Google Shape;1023;p69"/>
          <p:cNvSpPr/>
          <p:nvPr/>
        </p:nvSpPr>
        <p:spPr>
          <a:xfrm>
            <a:off x="2495520" y="4219560"/>
            <a:ext cx="4152600" cy="256680"/>
          </a:xfrm>
          <a:prstGeom prst="rect">
            <a:avLst/>
          </a:prstGeom>
          <a:noFill/>
          <a:ln w="0">
            <a:noFill/>
          </a:ln>
        </p:spPr>
        <p:style>
          <a:lnRef idx="0"/>
          <a:fillRef idx="0"/>
          <a:effectRef idx="0"/>
          <a:fontRef idx="minor"/>
        </p:style>
        <p:txBody>
          <a:bodyPr lIns="870823080" rIns="870823080" tIns="128520" bIns="128520" anchor="t">
            <a:normAutofit/>
          </a:bodyPr>
          <a:p>
            <a:pPr algn="ctr" defTabSz="914400">
              <a:lnSpc>
                <a:spcPct val="100000"/>
              </a:lnSpc>
              <a:tabLst>
                <a:tab algn="l" pos="0"/>
              </a:tabLst>
            </a:pPr>
            <a:r>
              <a:rPr b="0" lang="en" sz="1200" spc="-1" strike="noStrike">
                <a:solidFill>
                  <a:schemeClr val="dk1"/>
                </a:solidFill>
                <a:latin typeface="Arial"/>
              </a:rPr>
              <a:t>+91 620 421 838</a:t>
            </a:r>
            <a:endParaRPr b="0" lang="en-US" sz="1200" spc="-1" strike="noStrike">
              <a:solidFill>
                <a:srgbClr val="ffffff"/>
              </a:solidFill>
              <a:latin typeface="OpenSymbol"/>
            </a:endParaRPr>
          </a:p>
        </p:txBody>
      </p:sp>
      <p:grpSp>
        <p:nvGrpSpPr>
          <p:cNvPr id="418" name="Google Shape;1024;p69"/>
          <p:cNvGrpSpPr/>
          <p:nvPr/>
        </p:nvGrpSpPr>
        <p:grpSpPr>
          <a:xfrm>
            <a:off x="7566840" y="3891240"/>
            <a:ext cx="1159560" cy="793080"/>
            <a:chOff x="7566840" y="3891240"/>
            <a:chExt cx="1159560" cy="793080"/>
          </a:xfrm>
        </p:grpSpPr>
        <p:cxnSp>
          <p:nvCxnSpPr>
            <p:cNvPr id="419" name="Google Shape;1025;p69"/>
            <p:cNvCxnSpPr/>
            <p:nvPr/>
          </p:nvCxnSpPr>
          <p:spPr>
            <a:xfrm>
              <a:off x="7566840" y="4007520"/>
              <a:ext cx="1159920" cy="677160"/>
            </a:xfrm>
            <a:prstGeom prst="straightConnector1">
              <a:avLst/>
            </a:prstGeom>
            <a:ln w="38100">
              <a:solidFill>
                <a:srgbClr val="7e4fcf"/>
              </a:solidFill>
              <a:round/>
            </a:ln>
          </p:spPr>
        </p:cxnSp>
        <p:cxnSp>
          <p:nvCxnSpPr>
            <p:cNvPr id="420" name="Google Shape;1026;p69"/>
            <p:cNvCxnSpPr/>
            <p:nvPr/>
          </p:nvCxnSpPr>
          <p:spPr>
            <a:xfrm>
              <a:off x="7576560" y="4019040"/>
              <a:ext cx="115560" cy="394200"/>
            </a:xfrm>
            <a:prstGeom prst="straightConnector1">
              <a:avLst/>
            </a:prstGeom>
            <a:ln w="38100">
              <a:solidFill>
                <a:srgbClr val="7e4fcf"/>
              </a:solidFill>
              <a:round/>
            </a:ln>
          </p:spPr>
        </p:cxnSp>
        <p:cxnSp>
          <p:nvCxnSpPr>
            <p:cNvPr id="421" name="Google Shape;1027;p69"/>
            <p:cNvCxnSpPr/>
            <p:nvPr/>
          </p:nvCxnSpPr>
          <p:spPr>
            <a:xfrm flipV="1">
              <a:off x="7582320" y="3891240"/>
              <a:ext cx="417240" cy="118800"/>
            </a:xfrm>
            <a:prstGeom prst="straightConnector1">
              <a:avLst/>
            </a:prstGeom>
            <a:ln w="38100">
              <a:solidFill>
                <a:srgbClr val="7e4fcf"/>
              </a:solidFill>
              <a:round/>
            </a:ln>
          </p:spPr>
        </p:cxnSp>
      </p:grpSp>
      <p:sp>
        <p:nvSpPr>
          <p:cNvPr id="422" name="Google Shape;1028;p69"/>
          <p:cNvSpPr/>
          <p:nvPr/>
        </p:nvSpPr>
        <p:spPr>
          <a:xfrm>
            <a:off x="3382200" y="2979360"/>
            <a:ext cx="485280" cy="486000"/>
          </a:xfrm>
          <a:custGeom>
            <a:avLst/>
            <a:gdLst>
              <a:gd name="textAreaLeft" fmla="*/ 0 w 485280"/>
              <a:gd name="textAreaRight" fmla="*/ 485640 w 485280"/>
              <a:gd name="textAreaTop" fmla="*/ 0 h 486000"/>
              <a:gd name="textAreaBottom" fmla="*/ 486360 h 486000"/>
            </a:gdLst>
            <a:ahLst/>
            <a:rect l="textAreaLeft" t="textAreaTop" r="textAreaRight" b="textAreaBottom"/>
            <a:pathLst>
              <a:path w="10860" h="10872">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423" name="Google Shape;1029;p69"/>
          <p:cNvGrpSpPr/>
          <p:nvPr/>
        </p:nvGrpSpPr>
        <p:grpSpPr>
          <a:xfrm>
            <a:off x="4013640" y="2979720"/>
            <a:ext cx="485640" cy="485280"/>
            <a:chOff x="4013640" y="2979720"/>
            <a:chExt cx="485640" cy="485280"/>
          </a:xfrm>
        </p:grpSpPr>
        <p:sp>
          <p:nvSpPr>
            <p:cNvPr id="424" name="Google Shape;1030;p69"/>
            <p:cNvSpPr/>
            <p:nvPr/>
          </p:nvSpPr>
          <p:spPr>
            <a:xfrm>
              <a:off x="4013640" y="2979720"/>
              <a:ext cx="485640" cy="485280"/>
            </a:xfrm>
            <a:custGeom>
              <a:avLst/>
              <a:gdLst>
                <a:gd name="textAreaLeft" fmla="*/ 0 w 485640"/>
                <a:gd name="textAreaRight" fmla="*/ 486000 w 485640"/>
                <a:gd name="textAreaTop" fmla="*/ 0 h 485280"/>
                <a:gd name="textAreaBottom" fmla="*/ 485640 h 485280"/>
              </a:gdLst>
              <a:ahLst/>
              <a:rect l="textAreaLeft" t="textAreaTop" r="textAreaRight" b="textAreaBottom"/>
              <a:pathLst>
                <a:path w="10872" h="1086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25" name="Google Shape;1031;p69"/>
            <p:cNvSpPr/>
            <p:nvPr/>
          </p:nvSpPr>
          <p:spPr>
            <a:xfrm>
              <a:off x="4104720" y="3071520"/>
              <a:ext cx="302040" cy="302040"/>
            </a:xfrm>
            <a:custGeom>
              <a:avLst/>
              <a:gdLst>
                <a:gd name="textAreaLeft" fmla="*/ 0 w 302040"/>
                <a:gd name="textAreaRight" fmla="*/ 302400 w 302040"/>
                <a:gd name="textAreaTop" fmla="*/ 0 h 302040"/>
                <a:gd name="textAreaBottom" fmla="*/ 302400 h 302040"/>
              </a:gdLst>
              <a:ah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26" name="Google Shape;1032;p69"/>
            <p:cNvSpPr/>
            <p:nvPr/>
          </p:nvSpPr>
          <p:spPr>
            <a:xfrm>
              <a:off x="4174920" y="3143160"/>
              <a:ext cx="160920" cy="158040"/>
            </a:xfrm>
            <a:custGeom>
              <a:avLst/>
              <a:gdLst>
                <a:gd name="textAreaLeft" fmla="*/ 0 w 160920"/>
                <a:gd name="textAreaRight" fmla="*/ 161280 w 160920"/>
                <a:gd name="textAreaTop" fmla="*/ 0 h 158040"/>
                <a:gd name="textAreaBottom" fmla="*/ 158400 h 158040"/>
              </a:gdLst>
              <a:ah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27" name="Google Shape;1033;p69"/>
            <p:cNvSpPr/>
            <p:nvPr/>
          </p:nvSpPr>
          <p:spPr>
            <a:xfrm>
              <a:off x="4317120" y="3110400"/>
              <a:ext cx="41040" cy="40680"/>
            </a:xfrm>
            <a:custGeom>
              <a:avLst/>
              <a:gdLst>
                <a:gd name="textAreaLeft" fmla="*/ 0 w 41040"/>
                <a:gd name="textAreaRight" fmla="*/ 41400 w 41040"/>
                <a:gd name="textAreaTop" fmla="*/ 0 h 40680"/>
                <a:gd name="textAreaBottom" fmla="*/ 41040 h 40680"/>
              </a:gdLst>
              <a:ah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28" name="Google Shape;1034;p69"/>
          <p:cNvGrpSpPr/>
          <p:nvPr/>
        </p:nvGrpSpPr>
        <p:grpSpPr>
          <a:xfrm>
            <a:off x="4644720" y="2979720"/>
            <a:ext cx="485640" cy="485280"/>
            <a:chOff x="4644720" y="2979720"/>
            <a:chExt cx="485640" cy="485280"/>
          </a:xfrm>
        </p:grpSpPr>
        <p:sp>
          <p:nvSpPr>
            <p:cNvPr id="429" name="Google Shape;1035;p69"/>
            <p:cNvSpPr/>
            <p:nvPr/>
          </p:nvSpPr>
          <p:spPr>
            <a:xfrm>
              <a:off x="4644720" y="2979720"/>
              <a:ext cx="485640" cy="485280"/>
            </a:xfrm>
            <a:custGeom>
              <a:avLst/>
              <a:gdLst>
                <a:gd name="textAreaLeft" fmla="*/ 0 w 485640"/>
                <a:gd name="textAreaRight" fmla="*/ 486000 w 485640"/>
                <a:gd name="textAreaTop" fmla="*/ 0 h 485280"/>
                <a:gd name="textAreaBottom" fmla="*/ 485640 h 485280"/>
              </a:gdLst>
              <a:ahLst/>
              <a:rect l="textAreaLeft" t="textAreaTop" r="textAreaRight" b="textAreaBottom"/>
              <a:pathLst>
                <a:path w="10872" h="1086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0" name="Google Shape;1036;p69"/>
            <p:cNvSpPr/>
            <p:nvPr/>
          </p:nvSpPr>
          <p:spPr>
            <a:xfrm>
              <a:off x="4756320" y="3174120"/>
              <a:ext cx="66960" cy="168840"/>
            </a:xfrm>
            <a:custGeom>
              <a:avLst/>
              <a:gdLst>
                <a:gd name="textAreaLeft" fmla="*/ 0 w 66960"/>
                <a:gd name="textAreaRight" fmla="*/ 67320 w 66960"/>
                <a:gd name="textAreaTop" fmla="*/ 0 h 168840"/>
                <a:gd name="textAreaBottom" fmla="*/ 169200 h 168840"/>
              </a:gdLst>
              <a:ah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w="0">
              <a:noFill/>
            </a:ln>
          </p:spPr>
          <p:style>
            <a:lnRef idx="0"/>
            <a:fillRef idx="0"/>
            <a:effectRef idx="0"/>
            <a:fontRef idx="minor"/>
          </p:style>
          <p:txBody>
            <a:bodyPr tIns="84600" bIns="846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1" name="Google Shape;1037;p69"/>
            <p:cNvSpPr/>
            <p:nvPr/>
          </p:nvSpPr>
          <p:spPr>
            <a:xfrm>
              <a:off x="4746240" y="3081960"/>
              <a:ext cx="77040" cy="77040"/>
            </a:xfrm>
            <a:custGeom>
              <a:avLst/>
              <a:gdLst>
                <a:gd name="textAreaLeft" fmla="*/ 0 w 77040"/>
                <a:gd name="textAreaRight" fmla="*/ 77400 w 77040"/>
                <a:gd name="textAreaTop" fmla="*/ 0 h 77040"/>
                <a:gd name="textAreaBottom" fmla="*/ 77400 h 77040"/>
              </a:gdLst>
              <a:ah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w="0">
              <a:noFill/>
            </a:ln>
          </p:spPr>
          <p:style>
            <a:lnRef idx="0"/>
            <a:fillRef idx="0"/>
            <a:effectRef idx="0"/>
            <a:fontRef idx="minor"/>
          </p:style>
          <p:txBody>
            <a:bodyPr tIns="38520" bIns="38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2" name="Google Shape;1038;p69"/>
            <p:cNvSpPr/>
            <p:nvPr/>
          </p:nvSpPr>
          <p:spPr>
            <a:xfrm>
              <a:off x="4858560" y="3174120"/>
              <a:ext cx="179640" cy="168840"/>
            </a:xfrm>
            <a:custGeom>
              <a:avLst/>
              <a:gdLst>
                <a:gd name="textAreaLeft" fmla="*/ 0 w 179640"/>
                <a:gd name="textAreaRight" fmla="*/ 180000 w 179640"/>
                <a:gd name="textAreaTop" fmla="*/ 0 h 168840"/>
                <a:gd name="textAreaBottom" fmla="*/ 169200 h 168840"/>
              </a:gdLst>
              <a:ah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w="0">
              <a:noFill/>
            </a:ln>
          </p:spPr>
          <p:style>
            <a:lnRef idx="0"/>
            <a:fillRef idx="0"/>
            <a:effectRef idx="0"/>
            <a:fontRef idx="minor"/>
          </p:style>
          <p:txBody>
            <a:bodyPr tIns="84600" bIns="846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33" name="Google Shape;1039;p69"/>
          <p:cNvGrpSpPr/>
          <p:nvPr/>
        </p:nvGrpSpPr>
        <p:grpSpPr>
          <a:xfrm>
            <a:off x="5275440" y="2979720"/>
            <a:ext cx="485640" cy="485280"/>
            <a:chOff x="5275440" y="2979720"/>
            <a:chExt cx="485640" cy="485280"/>
          </a:xfrm>
        </p:grpSpPr>
        <p:sp>
          <p:nvSpPr>
            <p:cNvPr id="434" name="Google Shape;1040;p69"/>
            <p:cNvSpPr/>
            <p:nvPr/>
          </p:nvSpPr>
          <p:spPr>
            <a:xfrm>
              <a:off x="5275440" y="2979720"/>
              <a:ext cx="485640" cy="485280"/>
            </a:xfrm>
            <a:custGeom>
              <a:avLst/>
              <a:gdLst>
                <a:gd name="textAreaLeft" fmla="*/ 0 w 485640"/>
                <a:gd name="textAreaRight" fmla="*/ 486000 w 485640"/>
                <a:gd name="textAreaTop" fmla="*/ 0 h 485280"/>
                <a:gd name="textAreaBottom" fmla="*/ 485640 h 485280"/>
              </a:gdLst>
              <a:ahLst/>
              <a:rect l="textAreaLeft" t="textAreaTop" r="textAreaRight" b="textAreaBottom"/>
              <a:pathLst>
                <a:path w="10871" h="1086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5" name="Google Shape;1041;p69"/>
            <p:cNvSpPr/>
            <p:nvPr/>
          </p:nvSpPr>
          <p:spPr>
            <a:xfrm>
              <a:off x="5374080" y="3102480"/>
              <a:ext cx="318960" cy="260640"/>
            </a:xfrm>
            <a:custGeom>
              <a:avLst/>
              <a:gdLst>
                <a:gd name="textAreaLeft" fmla="*/ 0 w 318960"/>
                <a:gd name="textAreaRight" fmla="*/ 319320 w 318960"/>
                <a:gd name="textAreaTop" fmla="*/ 0 h 260640"/>
                <a:gd name="textAreaBottom" fmla="*/ 261000 h 260640"/>
              </a:gdLst>
              <a:ahLst/>
              <a:rect l="textAreaLeft" t="textAreaTop" r="textAreaRight" b="textAreaBottom"/>
              <a:pathLst>
                <a:path w="7144" h="5835">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1" name="Google Shape;619;p49" descr=""/>
          <p:cNvPicPr/>
          <p:nvPr/>
        </p:nvPicPr>
        <p:blipFill>
          <a:blip r:embed="rId1"/>
          <a:srcRect l="33381" t="0" r="-1255" b="0"/>
          <a:stretch/>
        </p:blipFill>
        <p:spPr>
          <a:xfrm>
            <a:off x="4944240" y="974520"/>
            <a:ext cx="3247920" cy="3193920"/>
          </a:xfrm>
          <a:prstGeom prst="rect">
            <a:avLst/>
          </a:prstGeom>
          <a:ln w="19050">
            <a:solidFill>
              <a:srgbClr val="ffffff"/>
            </a:solidFill>
            <a:round/>
          </a:ln>
        </p:spPr>
      </p:pic>
      <p:sp>
        <p:nvSpPr>
          <p:cNvPr id="342" name="PlaceHolder 1"/>
          <p:cNvSpPr>
            <a:spLocks noGrp="1"/>
          </p:cNvSpPr>
          <p:nvPr>
            <p:ph type="title"/>
          </p:nvPr>
        </p:nvSpPr>
        <p:spPr>
          <a:xfrm>
            <a:off x="714240" y="1038240"/>
            <a:ext cx="3038040" cy="1933200"/>
          </a:xfrm>
          <a:prstGeom prst="rect">
            <a:avLst/>
          </a:prstGeom>
          <a:noFill/>
          <a:ln w="0">
            <a:noFill/>
          </a:ln>
        </p:spPr>
        <p:txBody>
          <a:bodyPr lIns="91440" rIns="91440" tIns="91440" bIns="91440" anchor="b">
            <a:normAutofit/>
          </a:bodyPr>
          <a:p>
            <a:pPr indent="0">
              <a:lnSpc>
                <a:spcPct val="100000"/>
              </a:lnSpc>
              <a:buNone/>
              <a:tabLst>
                <a:tab algn="l" pos="0"/>
              </a:tabLst>
            </a:pPr>
            <a:r>
              <a:rPr b="1" lang="en" sz="2900" spc="-1" strike="noStrike">
                <a:solidFill>
                  <a:schemeClr val="lt1"/>
                </a:solidFill>
                <a:latin typeface="Unbounded"/>
                <a:ea typeface="Unbounded"/>
              </a:rPr>
              <a:t>Introduction</a:t>
            </a:r>
            <a:endParaRPr b="0" lang="fr-FR" sz="2900" spc="-1" strike="noStrike">
              <a:solidFill>
                <a:schemeClr val="dk1"/>
              </a:solidFill>
              <a:latin typeface="Arial"/>
            </a:endParaRPr>
          </a:p>
        </p:txBody>
      </p:sp>
      <p:sp>
        <p:nvSpPr>
          <p:cNvPr id="343" name="PlaceHolder 2"/>
          <p:cNvSpPr>
            <a:spLocks noGrp="1"/>
          </p:cNvSpPr>
          <p:nvPr>
            <p:ph type="subTitle"/>
          </p:nvPr>
        </p:nvSpPr>
        <p:spPr>
          <a:xfrm>
            <a:off x="714240" y="2971800"/>
            <a:ext cx="3038040" cy="1133280"/>
          </a:xfrm>
          <a:prstGeom prst="rect">
            <a:avLst/>
          </a:prstGeom>
          <a:noFill/>
          <a:ln w="0">
            <a:noFill/>
          </a:ln>
        </p:spPr>
        <p:txBody>
          <a:bodyPr lIns="91440" rIns="91440" tIns="91440" bIns="91440" anchor="t">
            <a:normAutofit fontScale="74983" lnSpcReduction="10000"/>
          </a:bodyPr>
          <a:p>
            <a:pPr indent="0">
              <a:lnSpc>
                <a:spcPct val="100000"/>
              </a:lnSpc>
              <a:spcAft>
                <a:spcPts val="1599"/>
              </a:spcAft>
              <a:buNone/>
              <a:tabLst>
                <a:tab algn="l" pos="0"/>
              </a:tabLst>
            </a:pPr>
            <a:r>
              <a:rPr b="0" lang="en" sz="1400" spc="-1" strike="noStrike">
                <a:solidFill>
                  <a:schemeClr val="lt1"/>
                </a:solidFill>
                <a:latin typeface="Actor"/>
                <a:ea typeface="Actor"/>
              </a:rPr>
              <a:t>This presentation covers two innovative Python projects: a File Organizer that automates file categorization by extensions and a Morse Code Converter that facilitates encoding and decoding of text. Both projects emphasize efficient coding practices and user-friendly interfaces, making them ideal for a variety of users, from technical experts to newcomers in programming.</a:t>
            </a:r>
            <a:endParaRPr b="0" lang="en-US" sz="1400" spc="-1" strike="noStrike">
              <a:solidFill>
                <a:srgbClr val="ffffff"/>
              </a:solidFill>
              <a:latin typeface="OpenSymbol"/>
            </a:endParaRPr>
          </a:p>
        </p:txBody>
      </p:sp>
      <p:grpSp>
        <p:nvGrpSpPr>
          <p:cNvPr id="344" name="Google Shape;622;p49"/>
          <p:cNvGrpSpPr/>
          <p:nvPr/>
        </p:nvGrpSpPr>
        <p:grpSpPr>
          <a:xfrm>
            <a:off x="3540600" y="3948840"/>
            <a:ext cx="1159560" cy="793080"/>
            <a:chOff x="3540600" y="3948840"/>
            <a:chExt cx="1159560" cy="793080"/>
          </a:xfrm>
        </p:grpSpPr>
        <p:cxnSp>
          <p:nvCxnSpPr>
            <p:cNvPr id="345" name="Google Shape;623;p49"/>
            <p:cNvCxnSpPr/>
            <p:nvPr/>
          </p:nvCxnSpPr>
          <p:spPr>
            <a:xfrm>
              <a:off x="3540600" y="4065120"/>
              <a:ext cx="1159920" cy="677160"/>
            </a:xfrm>
            <a:prstGeom prst="straightConnector1">
              <a:avLst/>
            </a:prstGeom>
            <a:ln w="38100">
              <a:solidFill>
                <a:srgbClr val="7e4fcf"/>
              </a:solidFill>
              <a:round/>
            </a:ln>
          </p:spPr>
        </p:cxnSp>
        <p:cxnSp>
          <p:nvCxnSpPr>
            <p:cNvPr id="346" name="Google Shape;624;p49"/>
            <p:cNvCxnSpPr/>
            <p:nvPr/>
          </p:nvCxnSpPr>
          <p:spPr>
            <a:xfrm>
              <a:off x="3550680" y="4076640"/>
              <a:ext cx="115560" cy="394200"/>
            </a:xfrm>
            <a:prstGeom prst="straightConnector1">
              <a:avLst/>
            </a:prstGeom>
            <a:ln w="38100">
              <a:solidFill>
                <a:srgbClr val="7e4fcf"/>
              </a:solidFill>
              <a:round/>
            </a:ln>
          </p:spPr>
        </p:cxnSp>
        <p:cxnSp>
          <p:nvCxnSpPr>
            <p:cNvPr id="347" name="Google Shape;625;p49"/>
            <p:cNvCxnSpPr/>
            <p:nvPr/>
          </p:nvCxnSpPr>
          <p:spPr>
            <a:xfrm flipV="1">
              <a:off x="3556080" y="3948840"/>
              <a:ext cx="417240" cy="119160"/>
            </a:xfrm>
            <a:prstGeom prst="straightConnector1">
              <a:avLst/>
            </a:prstGeom>
            <a:ln w="38100">
              <a:solidFill>
                <a:srgbClr val="7e4fcf"/>
              </a:solidFill>
              <a:round/>
            </a:ln>
          </p:spPr>
        </p:cxn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title"/>
          </p:nvPr>
        </p:nvSpPr>
        <p:spPr>
          <a:xfrm>
            <a:off x="2571840" y="2362320"/>
            <a:ext cx="4009680" cy="1380600"/>
          </a:xfrm>
          <a:prstGeom prst="rect">
            <a:avLst/>
          </a:prstGeom>
          <a:noFill/>
          <a:ln w="0">
            <a:noFill/>
          </a:ln>
        </p:spPr>
        <p:txBody>
          <a:bodyPr lIns="91440" rIns="91440" tIns="91440" bIns="91440" anchor="b">
            <a:normAutofit/>
          </a:bodyPr>
          <a:p>
            <a:pPr indent="0" algn="ctr">
              <a:lnSpc>
                <a:spcPct val="100000"/>
              </a:lnSpc>
              <a:buNone/>
              <a:tabLst>
                <a:tab algn="l" pos="0"/>
              </a:tabLst>
            </a:pPr>
            <a:r>
              <a:rPr b="1" lang="en" sz="4000" spc="-1" strike="noStrike">
                <a:solidFill>
                  <a:schemeClr val="lt1"/>
                </a:solidFill>
                <a:latin typeface="Unbounded"/>
                <a:ea typeface="Unbounded"/>
              </a:rPr>
              <a:t>File Organizer</a:t>
            </a:r>
            <a:endParaRPr b="0" lang="fr-FR" sz="4000" spc="-1" strike="noStrike">
              <a:solidFill>
                <a:schemeClr val="dk1"/>
              </a:solidFill>
              <a:latin typeface="Arial"/>
            </a:endParaRPr>
          </a:p>
        </p:txBody>
      </p:sp>
      <p:sp>
        <p:nvSpPr>
          <p:cNvPr id="349" name="PlaceHolder 2"/>
          <p:cNvSpPr>
            <a:spLocks noGrp="1"/>
          </p:cNvSpPr>
          <p:nvPr>
            <p:ph type="title"/>
          </p:nvPr>
        </p:nvSpPr>
        <p:spPr>
          <a:xfrm>
            <a:off x="3733920" y="771480"/>
            <a:ext cx="1676160" cy="1380600"/>
          </a:xfrm>
          <a:prstGeom prst="rect">
            <a:avLst/>
          </a:prstGeom>
          <a:noFill/>
          <a:ln w="19080">
            <a:solidFill>
              <a:schemeClr val="lt1"/>
            </a:solidFill>
            <a:round/>
          </a:ln>
        </p:spPr>
        <p:txBody>
          <a:bodyPr lIns="91440" rIns="91440" tIns="91440" bIns="91440" anchor="ctr">
            <a:normAutofit/>
          </a:bodyPr>
          <a:p>
            <a:pPr indent="0" algn="ctr">
              <a:lnSpc>
                <a:spcPct val="100000"/>
              </a:lnSpc>
              <a:buNone/>
              <a:tabLst>
                <a:tab algn="l" pos="0"/>
              </a:tabLst>
            </a:pPr>
            <a:r>
              <a:rPr b="1" lang="en" sz="6000" spc="-1" strike="noStrike">
                <a:solidFill>
                  <a:schemeClr val="lt1"/>
                </a:solidFill>
                <a:latin typeface="Unbounded"/>
                <a:ea typeface="Unbounded"/>
              </a:rPr>
              <a:t>01</a:t>
            </a:r>
            <a:endParaRPr b="0" lang="fr-FR" sz="6000" spc="-1" strike="noStrike">
              <a:solidFill>
                <a:schemeClr val="dk1"/>
              </a:solidFill>
              <a:latin typeface="Arial"/>
            </a:endParaRPr>
          </a:p>
        </p:txBody>
      </p:sp>
      <p:sp>
        <p:nvSpPr>
          <p:cNvPr id="350" name="PlaceHolder 3"/>
          <p:cNvSpPr>
            <a:spLocks noGrp="1"/>
          </p:cNvSpPr>
          <p:nvPr>
            <p:ph type="subTitle"/>
          </p:nvPr>
        </p:nvSpPr>
        <p:spPr>
          <a:xfrm>
            <a:off x="2571840" y="3857760"/>
            <a:ext cx="4009680" cy="371160"/>
          </a:xfrm>
          <a:prstGeom prst="rect">
            <a:avLst/>
          </a:prstGeom>
          <a:noFill/>
          <a:ln w="0">
            <a:noFill/>
          </a:ln>
        </p:spPr>
        <p:txBody>
          <a:bodyPr lIns="91440" rIns="91440" tIns="91440" bIns="91440" anchor="t">
            <a:normAutofit fontScale="80688"/>
          </a:bodyPr>
          <a:p>
            <a:pPr indent="0" algn="ctr">
              <a:buNone/>
            </a:pPr>
            <a:endParaRPr b="0" lang="en-US" sz="1600" spc="-1" strike="noStrike">
              <a:solidFill>
                <a:schemeClr val="lt1"/>
              </a:solidFill>
              <a:latin typeface="Actor"/>
              <a:ea typeface="Actor"/>
            </a:endParaRPr>
          </a:p>
        </p:txBody>
      </p:sp>
      <p:grpSp>
        <p:nvGrpSpPr>
          <p:cNvPr id="351" name="Google Shape;489;p39"/>
          <p:cNvGrpSpPr/>
          <p:nvPr/>
        </p:nvGrpSpPr>
        <p:grpSpPr>
          <a:xfrm>
            <a:off x="663840" y="3523320"/>
            <a:ext cx="871560" cy="1042920"/>
            <a:chOff x="663840" y="3523320"/>
            <a:chExt cx="871560" cy="1042920"/>
          </a:xfrm>
        </p:grpSpPr>
        <p:cxnSp>
          <p:nvCxnSpPr>
            <p:cNvPr id="352" name="Google Shape;490;p39"/>
            <p:cNvCxnSpPr/>
            <p:nvPr/>
          </p:nvCxnSpPr>
          <p:spPr>
            <a:xfrm flipH="1">
              <a:off x="663840" y="3523320"/>
              <a:ext cx="845640" cy="1043280"/>
            </a:xfrm>
            <a:prstGeom prst="straightConnector1">
              <a:avLst/>
            </a:prstGeom>
            <a:ln w="38100">
              <a:solidFill>
                <a:srgbClr val="7e4fcf"/>
              </a:solidFill>
              <a:round/>
            </a:ln>
          </p:spPr>
        </p:cxnSp>
        <p:cxnSp>
          <p:nvCxnSpPr>
            <p:cNvPr id="353" name="Google Shape;491;p39"/>
            <p:cNvCxnSpPr/>
            <p:nvPr/>
          </p:nvCxnSpPr>
          <p:spPr>
            <a:xfrm>
              <a:off x="1504080" y="3537360"/>
              <a:ext cx="31680" cy="409680"/>
            </a:xfrm>
            <a:prstGeom prst="straightConnector1">
              <a:avLst/>
            </a:prstGeom>
            <a:ln w="38100">
              <a:solidFill>
                <a:srgbClr val="7e4fcf"/>
              </a:solidFill>
              <a:round/>
            </a:ln>
          </p:spPr>
        </p:cxnSp>
        <p:cxnSp>
          <p:nvCxnSpPr>
            <p:cNvPr id="354" name="Google Shape;492;p39"/>
            <p:cNvCxnSpPr/>
            <p:nvPr/>
          </p:nvCxnSpPr>
          <p:spPr>
            <a:xfrm flipH="1">
              <a:off x="1063800" y="3530880"/>
              <a:ext cx="432360" cy="36720"/>
            </a:xfrm>
            <a:prstGeom prst="straightConnector1">
              <a:avLst/>
            </a:prstGeom>
            <a:ln w="38100">
              <a:solidFill>
                <a:srgbClr val="7e4fcf"/>
              </a:solidFill>
              <a:round/>
            </a:ln>
          </p:spPr>
        </p:cxn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5" name="Google Shape;619;p49" descr=""/>
          <p:cNvPicPr/>
          <p:nvPr/>
        </p:nvPicPr>
        <p:blipFill>
          <a:blip r:embed="rId1"/>
          <a:srcRect l="33381" t="0" r="-1255" b="0"/>
          <a:stretch/>
        </p:blipFill>
        <p:spPr>
          <a:xfrm>
            <a:off x="4944240" y="974520"/>
            <a:ext cx="3247920" cy="3193920"/>
          </a:xfrm>
          <a:prstGeom prst="rect">
            <a:avLst/>
          </a:prstGeom>
          <a:ln w="19050">
            <a:solidFill>
              <a:srgbClr val="ffffff"/>
            </a:solidFill>
            <a:round/>
          </a:ln>
        </p:spPr>
      </p:pic>
      <p:sp>
        <p:nvSpPr>
          <p:cNvPr id="356" name="PlaceHolder 1"/>
          <p:cNvSpPr>
            <a:spLocks noGrp="1"/>
          </p:cNvSpPr>
          <p:nvPr>
            <p:ph type="title"/>
          </p:nvPr>
        </p:nvSpPr>
        <p:spPr>
          <a:xfrm>
            <a:off x="714240" y="1038240"/>
            <a:ext cx="3038040" cy="1933200"/>
          </a:xfrm>
          <a:prstGeom prst="rect">
            <a:avLst/>
          </a:prstGeom>
          <a:noFill/>
          <a:ln w="0">
            <a:noFill/>
          </a:ln>
        </p:spPr>
        <p:txBody>
          <a:bodyPr lIns="91440" rIns="91440" tIns="91440" bIns="91440" anchor="b">
            <a:normAutofit/>
          </a:bodyPr>
          <a:p>
            <a:pPr indent="0">
              <a:lnSpc>
                <a:spcPct val="100000"/>
              </a:lnSpc>
              <a:buNone/>
              <a:tabLst>
                <a:tab algn="l" pos="0"/>
              </a:tabLst>
            </a:pPr>
            <a:r>
              <a:rPr b="1" lang="en" sz="2900" spc="-1" strike="noStrike">
                <a:solidFill>
                  <a:schemeClr val="lt1"/>
                </a:solidFill>
                <a:latin typeface="Unbounded"/>
                <a:ea typeface="Unbounded"/>
              </a:rPr>
              <a:t>Script functionality and purpose</a:t>
            </a:r>
            <a:endParaRPr b="0" lang="fr-FR" sz="2900" spc="-1" strike="noStrike">
              <a:solidFill>
                <a:schemeClr val="dk1"/>
              </a:solidFill>
              <a:latin typeface="Arial"/>
            </a:endParaRPr>
          </a:p>
        </p:txBody>
      </p:sp>
      <p:sp>
        <p:nvSpPr>
          <p:cNvPr id="357" name="PlaceHolder 2"/>
          <p:cNvSpPr>
            <a:spLocks noGrp="1"/>
          </p:cNvSpPr>
          <p:nvPr>
            <p:ph type="subTitle"/>
          </p:nvPr>
        </p:nvSpPr>
        <p:spPr>
          <a:xfrm>
            <a:off x="714240" y="2971800"/>
            <a:ext cx="3038040" cy="1133280"/>
          </a:xfrm>
          <a:prstGeom prst="rect">
            <a:avLst/>
          </a:prstGeom>
          <a:noFill/>
          <a:ln w="0">
            <a:noFill/>
          </a:ln>
        </p:spPr>
        <p:txBody>
          <a:bodyPr lIns="91440" rIns="91440" tIns="91440" bIns="91440" anchor="t">
            <a:normAutofit fontScale="80696" lnSpcReduction="20000"/>
          </a:bodyPr>
          <a:p>
            <a:pPr indent="0">
              <a:lnSpc>
                <a:spcPct val="100000"/>
              </a:lnSpc>
              <a:spcAft>
                <a:spcPts val="1599"/>
              </a:spcAft>
              <a:buNone/>
              <a:tabLst>
                <a:tab algn="l" pos="0"/>
              </a:tabLst>
            </a:pPr>
            <a:r>
              <a:rPr b="0" lang="en" sz="1400" spc="-1" strike="noStrike">
                <a:solidFill>
                  <a:schemeClr val="lt1"/>
                </a:solidFill>
                <a:latin typeface="Actor"/>
                <a:ea typeface="Actor"/>
              </a:rPr>
              <a:t>The File Organizer is designed to simplify file management by automatically sorting files into designated folders based on their extensions. This functionality helps users maintain a clean workspace, ensuring that files are easily accessible and reducing the time spent searching for specific documents.</a:t>
            </a:r>
            <a:endParaRPr b="0" lang="en-US" sz="1400" spc="-1" strike="noStrike">
              <a:solidFill>
                <a:srgbClr val="ffffff"/>
              </a:solidFill>
              <a:latin typeface="OpenSymbol"/>
            </a:endParaRPr>
          </a:p>
        </p:txBody>
      </p:sp>
      <p:grpSp>
        <p:nvGrpSpPr>
          <p:cNvPr id="358" name="Google Shape;622;p49"/>
          <p:cNvGrpSpPr/>
          <p:nvPr/>
        </p:nvGrpSpPr>
        <p:grpSpPr>
          <a:xfrm>
            <a:off x="3540600" y="3948840"/>
            <a:ext cx="1159560" cy="793080"/>
            <a:chOff x="3540600" y="3948840"/>
            <a:chExt cx="1159560" cy="793080"/>
          </a:xfrm>
        </p:grpSpPr>
        <p:cxnSp>
          <p:nvCxnSpPr>
            <p:cNvPr id="359" name="Google Shape;623;p49"/>
            <p:cNvCxnSpPr/>
            <p:nvPr/>
          </p:nvCxnSpPr>
          <p:spPr>
            <a:xfrm>
              <a:off x="3540600" y="4065120"/>
              <a:ext cx="1159920" cy="677160"/>
            </a:xfrm>
            <a:prstGeom prst="straightConnector1">
              <a:avLst/>
            </a:prstGeom>
            <a:ln w="38100">
              <a:solidFill>
                <a:srgbClr val="7e4fcf"/>
              </a:solidFill>
              <a:round/>
            </a:ln>
          </p:spPr>
        </p:cxnSp>
        <p:cxnSp>
          <p:nvCxnSpPr>
            <p:cNvPr id="360" name="Google Shape;624;p49"/>
            <p:cNvCxnSpPr/>
            <p:nvPr/>
          </p:nvCxnSpPr>
          <p:spPr>
            <a:xfrm>
              <a:off x="3550680" y="4076640"/>
              <a:ext cx="115560" cy="394200"/>
            </a:xfrm>
            <a:prstGeom prst="straightConnector1">
              <a:avLst/>
            </a:prstGeom>
            <a:ln w="38100">
              <a:solidFill>
                <a:srgbClr val="7e4fcf"/>
              </a:solidFill>
              <a:round/>
            </a:ln>
          </p:spPr>
        </p:cxnSp>
        <p:cxnSp>
          <p:nvCxnSpPr>
            <p:cNvPr id="361" name="Google Shape;625;p49"/>
            <p:cNvCxnSpPr/>
            <p:nvPr/>
          </p:nvCxnSpPr>
          <p:spPr>
            <a:xfrm flipV="1">
              <a:off x="3556080" y="3948840"/>
              <a:ext cx="417240" cy="119160"/>
            </a:xfrm>
            <a:prstGeom prst="straightConnector1">
              <a:avLst/>
            </a:prstGeom>
            <a:ln w="38100">
              <a:solidFill>
                <a:srgbClr val="7e4fcf"/>
              </a:solidFill>
              <a:round/>
            </a:ln>
          </p:spPr>
        </p:cxn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title"/>
          </p:nvPr>
        </p:nvSpPr>
        <p:spPr>
          <a:xfrm>
            <a:off x="2133720" y="1467000"/>
            <a:ext cx="4876560" cy="1456920"/>
          </a:xfrm>
          <a:prstGeom prst="rect">
            <a:avLst/>
          </a:prstGeom>
          <a:noFill/>
          <a:ln w="0">
            <a:noFill/>
          </a:ln>
        </p:spPr>
        <p:txBody>
          <a:bodyPr lIns="91440" rIns="91440" tIns="91440" bIns="91440" anchor="b">
            <a:normAutofit fontScale="51472"/>
          </a:bodyPr>
          <a:p>
            <a:pPr indent="0" algn="ctr">
              <a:lnSpc>
                <a:spcPct val="100000"/>
              </a:lnSpc>
              <a:buNone/>
              <a:tabLst>
                <a:tab algn="l" pos="0"/>
              </a:tabLst>
            </a:pPr>
            <a:r>
              <a:rPr b="1" lang="en" sz="8100" spc="-1" strike="noStrike">
                <a:solidFill>
                  <a:schemeClr val="lt1"/>
                </a:solidFill>
                <a:latin typeface="Unbounded"/>
                <a:ea typeface="Unbounded"/>
              </a:rPr>
              <a:t>Key modules used: os and shutil</a:t>
            </a:r>
            <a:endParaRPr b="0" lang="fr-FR" sz="8100" spc="-1" strike="noStrike">
              <a:solidFill>
                <a:schemeClr val="dk1"/>
              </a:solidFill>
              <a:latin typeface="Arial"/>
            </a:endParaRPr>
          </a:p>
        </p:txBody>
      </p:sp>
      <p:sp>
        <p:nvSpPr>
          <p:cNvPr id="363" name="PlaceHolder 2"/>
          <p:cNvSpPr>
            <a:spLocks noGrp="1"/>
          </p:cNvSpPr>
          <p:nvPr>
            <p:ph type="subTitle"/>
          </p:nvPr>
        </p:nvSpPr>
        <p:spPr>
          <a:xfrm>
            <a:off x="2133720" y="2857680"/>
            <a:ext cx="4876560" cy="666360"/>
          </a:xfrm>
          <a:prstGeom prst="rect">
            <a:avLst/>
          </a:prstGeom>
          <a:noFill/>
          <a:ln w="0">
            <a:noFill/>
          </a:ln>
        </p:spPr>
        <p:txBody>
          <a:bodyPr lIns="91440" rIns="91440" tIns="91440" bIns="91440" anchor="t">
            <a:normAutofit fontScale="55668" lnSpcReduction="10000"/>
          </a:bodyPr>
          <a:p>
            <a:pPr indent="0" algn="ctr">
              <a:lnSpc>
                <a:spcPct val="100000"/>
              </a:lnSpc>
              <a:buNone/>
              <a:tabLst>
                <a:tab algn="l" pos="0"/>
              </a:tabLst>
            </a:pPr>
            <a:r>
              <a:rPr b="0" lang="en" sz="1600" spc="-1" strike="noStrike">
                <a:solidFill>
                  <a:schemeClr val="lt1"/>
                </a:solidFill>
                <a:latin typeface="Actor"/>
                <a:ea typeface="Actor"/>
              </a:rPr>
              <a:t>The script leverages Python's os and shutil modules to interact with the file system. The os module is used for navigating directories and acquiring file information, while shutil is utilized for moving and organizing files. Together, these modules provide the necessary tools to create a functional and efficient file organization system.</a:t>
            </a:r>
            <a:endParaRPr b="0" lang="en-US" sz="1600" spc="-1" strike="noStrike">
              <a:solidFill>
                <a:srgbClr val="ffffff"/>
              </a:solidFill>
              <a:latin typeface="OpenSymbol"/>
            </a:endParaRPr>
          </a:p>
        </p:txBody>
      </p:sp>
      <p:sp>
        <p:nvSpPr>
          <p:cNvPr id="364" name="Google Shape;476;p38"/>
          <p:cNvSpPr/>
          <p:nvPr/>
        </p:nvSpPr>
        <p:spPr>
          <a:xfrm>
            <a:off x="3799440" y="3918960"/>
            <a:ext cx="1545120" cy="350280"/>
          </a:xfrm>
          <a:custGeom>
            <a:avLst/>
            <a:gdLst>
              <a:gd name="textAreaLeft" fmla="*/ 0 w 1545120"/>
              <a:gd name="textAreaRight" fmla="*/ 1545480 w 1545120"/>
              <a:gd name="textAreaTop" fmla="*/ 0 h 350280"/>
              <a:gd name="textAreaBottom" fmla="*/ 350640 h 350280"/>
            </a:gdLst>
            <a:ah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365" name="Google Shape;477;p38"/>
          <p:cNvSpPr/>
          <p:nvPr/>
        </p:nvSpPr>
        <p:spPr>
          <a:xfrm>
            <a:off x="7924320" y="4039200"/>
            <a:ext cx="550440" cy="564480"/>
          </a:xfrm>
          <a:custGeom>
            <a:avLst/>
            <a:gdLst>
              <a:gd name="textAreaLeft" fmla="*/ 0 w 550440"/>
              <a:gd name="textAreaRight" fmla="*/ 550800 w 550440"/>
              <a:gd name="textAreaTop" fmla="*/ 0 h 564480"/>
              <a:gd name="textAreaBottom" fmla="*/ 564840 h 564480"/>
            </a:gdLst>
            <a:ah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366" name="Google Shape;478;p38"/>
          <p:cNvGrpSpPr/>
          <p:nvPr/>
        </p:nvGrpSpPr>
        <p:grpSpPr>
          <a:xfrm>
            <a:off x="316080" y="478800"/>
            <a:ext cx="1159200" cy="793080"/>
            <a:chOff x="316080" y="478800"/>
            <a:chExt cx="1159200" cy="793080"/>
          </a:xfrm>
        </p:grpSpPr>
        <p:cxnSp>
          <p:nvCxnSpPr>
            <p:cNvPr id="367" name="Google Shape;479;p38"/>
            <p:cNvCxnSpPr/>
            <p:nvPr/>
          </p:nvCxnSpPr>
          <p:spPr>
            <a:xfrm flipH="1" flipV="1">
              <a:off x="316080" y="478800"/>
              <a:ext cx="1159560" cy="677520"/>
            </a:xfrm>
            <a:prstGeom prst="straightConnector1">
              <a:avLst/>
            </a:prstGeom>
            <a:ln w="38100">
              <a:solidFill>
                <a:srgbClr val="7e4fcf"/>
              </a:solidFill>
              <a:round/>
            </a:ln>
          </p:spPr>
        </p:cxnSp>
        <p:cxnSp>
          <p:nvCxnSpPr>
            <p:cNvPr id="368" name="Google Shape;480;p38"/>
            <p:cNvCxnSpPr/>
            <p:nvPr/>
          </p:nvCxnSpPr>
          <p:spPr>
            <a:xfrm flipH="1" flipV="1">
              <a:off x="1350360" y="750600"/>
              <a:ext cx="115560" cy="394200"/>
            </a:xfrm>
            <a:prstGeom prst="straightConnector1">
              <a:avLst/>
            </a:prstGeom>
            <a:ln w="38100">
              <a:solidFill>
                <a:srgbClr val="7e4fcf"/>
              </a:solidFill>
              <a:round/>
            </a:ln>
          </p:spPr>
        </p:cxnSp>
        <p:cxnSp>
          <p:nvCxnSpPr>
            <p:cNvPr id="369" name="Google Shape;481;p38"/>
            <p:cNvCxnSpPr/>
            <p:nvPr/>
          </p:nvCxnSpPr>
          <p:spPr>
            <a:xfrm flipH="1">
              <a:off x="1042920" y="1153440"/>
              <a:ext cx="417600" cy="118800"/>
            </a:xfrm>
            <a:prstGeom prst="straightConnector1">
              <a:avLst/>
            </a:prstGeom>
            <a:ln w="38100">
              <a:solidFill>
                <a:srgbClr val="7e4fcf"/>
              </a:solidFill>
              <a:round/>
            </a:ln>
          </p:spPr>
        </p:cxn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title"/>
          </p:nvPr>
        </p:nvSpPr>
        <p:spPr>
          <a:xfrm>
            <a:off x="2133720" y="1467000"/>
            <a:ext cx="4876560" cy="1456920"/>
          </a:xfrm>
          <a:prstGeom prst="rect">
            <a:avLst/>
          </a:prstGeom>
          <a:noFill/>
          <a:ln w="0">
            <a:noFill/>
          </a:ln>
        </p:spPr>
        <p:txBody>
          <a:bodyPr lIns="91440" rIns="91440" tIns="91440" bIns="91440" anchor="b">
            <a:normAutofit fontScale="51472"/>
          </a:bodyPr>
          <a:p>
            <a:pPr indent="0" algn="ctr">
              <a:lnSpc>
                <a:spcPct val="100000"/>
              </a:lnSpc>
              <a:buNone/>
              <a:tabLst>
                <a:tab algn="l" pos="0"/>
              </a:tabLst>
            </a:pPr>
            <a:r>
              <a:rPr b="1" lang="en" sz="8100" spc="-1" strike="noStrike">
                <a:solidFill>
                  <a:schemeClr val="lt1"/>
                </a:solidFill>
                <a:latin typeface="Unbounded"/>
                <a:ea typeface="Unbounded"/>
              </a:rPr>
              <a:t>Error handling and script limitations</a:t>
            </a:r>
            <a:endParaRPr b="0" lang="fr-FR" sz="8100" spc="-1" strike="noStrike">
              <a:solidFill>
                <a:schemeClr val="dk1"/>
              </a:solidFill>
              <a:latin typeface="Arial"/>
            </a:endParaRPr>
          </a:p>
        </p:txBody>
      </p:sp>
      <p:sp>
        <p:nvSpPr>
          <p:cNvPr id="371" name="PlaceHolder 2"/>
          <p:cNvSpPr>
            <a:spLocks noGrp="1"/>
          </p:cNvSpPr>
          <p:nvPr>
            <p:ph type="subTitle"/>
          </p:nvPr>
        </p:nvSpPr>
        <p:spPr>
          <a:xfrm>
            <a:off x="2133720" y="2857680"/>
            <a:ext cx="4876560" cy="666360"/>
          </a:xfrm>
          <a:prstGeom prst="rect">
            <a:avLst/>
          </a:prstGeom>
          <a:noFill/>
          <a:ln w="0">
            <a:noFill/>
          </a:ln>
        </p:spPr>
        <p:txBody>
          <a:bodyPr lIns="91440" rIns="91440" tIns="91440" bIns="91440" anchor="t">
            <a:normAutofit fontScale="55668" lnSpcReduction="10000"/>
          </a:bodyPr>
          <a:p>
            <a:pPr indent="0" algn="ctr">
              <a:lnSpc>
                <a:spcPct val="100000"/>
              </a:lnSpc>
              <a:buNone/>
              <a:tabLst>
                <a:tab algn="l" pos="0"/>
              </a:tabLst>
            </a:pPr>
            <a:r>
              <a:rPr b="0" lang="en" sz="1600" spc="-1" strike="noStrike">
                <a:solidFill>
                  <a:schemeClr val="lt1"/>
                </a:solidFill>
                <a:latin typeface="Actor"/>
                <a:ea typeface="Actor"/>
              </a:rPr>
              <a:t>The File Organizer includes robust error handling to manage various issues, such as file access permissions, missing directories, or unsupported file types. It ensures that the main script file is never processed, preventing potential errors. However, limitations exist; for instance, it may not handle files with duplicate names effectively, and it may require manual updates to support additional file types.</a:t>
            </a:r>
            <a:endParaRPr b="0" lang="en-US" sz="1600" spc="-1" strike="noStrike">
              <a:solidFill>
                <a:srgbClr val="ffffff"/>
              </a:solidFill>
              <a:latin typeface="OpenSymbol"/>
            </a:endParaRPr>
          </a:p>
        </p:txBody>
      </p:sp>
      <p:sp>
        <p:nvSpPr>
          <p:cNvPr id="372" name="Google Shape;476;p38"/>
          <p:cNvSpPr/>
          <p:nvPr/>
        </p:nvSpPr>
        <p:spPr>
          <a:xfrm>
            <a:off x="3799440" y="3918960"/>
            <a:ext cx="1545120" cy="350280"/>
          </a:xfrm>
          <a:custGeom>
            <a:avLst/>
            <a:gdLst>
              <a:gd name="textAreaLeft" fmla="*/ 0 w 1545120"/>
              <a:gd name="textAreaRight" fmla="*/ 1545480 w 1545120"/>
              <a:gd name="textAreaTop" fmla="*/ 0 h 350280"/>
              <a:gd name="textAreaBottom" fmla="*/ 350640 h 350280"/>
            </a:gdLst>
            <a:ah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373" name="Google Shape;477;p38"/>
          <p:cNvSpPr/>
          <p:nvPr/>
        </p:nvSpPr>
        <p:spPr>
          <a:xfrm>
            <a:off x="7924320" y="4039200"/>
            <a:ext cx="550440" cy="564480"/>
          </a:xfrm>
          <a:custGeom>
            <a:avLst/>
            <a:gdLst>
              <a:gd name="textAreaLeft" fmla="*/ 0 w 550440"/>
              <a:gd name="textAreaRight" fmla="*/ 550800 w 550440"/>
              <a:gd name="textAreaTop" fmla="*/ 0 h 564480"/>
              <a:gd name="textAreaBottom" fmla="*/ 564840 h 564480"/>
            </a:gdLst>
            <a:ah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374" name="Google Shape;478;p38"/>
          <p:cNvGrpSpPr/>
          <p:nvPr/>
        </p:nvGrpSpPr>
        <p:grpSpPr>
          <a:xfrm>
            <a:off x="316080" y="478800"/>
            <a:ext cx="1159200" cy="793080"/>
            <a:chOff x="316080" y="478800"/>
            <a:chExt cx="1159200" cy="793080"/>
          </a:xfrm>
        </p:grpSpPr>
        <p:cxnSp>
          <p:nvCxnSpPr>
            <p:cNvPr id="375" name="Google Shape;479;p38"/>
            <p:cNvCxnSpPr/>
            <p:nvPr/>
          </p:nvCxnSpPr>
          <p:spPr>
            <a:xfrm flipH="1" flipV="1">
              <a:off x="316080" y="478800"/>
              <a:ext cx="1159560" cy="677520"/>
            </a:xfrm>
            <a:prstGeom prst="straightConnector1">
              <a:avLst/>
            </a:prstGeom>
            <a:ln w="38100">
              <a:solidFill>
                <a:srgbClr val="7e4fcf"/>
              </a:solidFill>
              <a:round/>
            </a:ln>
          </p:spPr>
        </p:cxnSp>
        <p:cxnSp>
          <p:nvCxnSpPr>
            <p:cNvPr id="376" name="Google Shape;480;p38"/>
            <p:cNvCxnSpPr/>
            <p:nvPr/>
          </p:nvCxnSpPr>
          <p:spPr>
            <a:xfrm flipH="1" flipV="1">
              <a:off x="1350360" y="750600"/>
              <a:ext cx="115560" cy="394200"/>
            </a:xfrm>
            <a:prstGeom prst="straightConnector1">
              <a:avLst/>
            </a:prstGeom>
            <a:ln w="38100">
              <a:solidFill>
                <a:srgbClr val="7e4fcf"/>
              </a:solidFill>
              <a:round/>
            </a:ln>
          </p:spPr>
        </p:cxnSp>
        <p:cxnSp>
          <p:nvCxnSpPr>
            <p:cNvPr id="377" name="Google Shape;481;p38"/>
            <p:cNvCxnSpPr/>
            <p:nvPr/>
          </p:nvCxnSpPr>
          <p:spPr>
            <a:xfrm flipH="1">
              <a:off x="1042920" y="1153440"/>
              <a:ext cx="417600" cy="118800"/>
            </a:xfrm>
            <a:prstGeom prst="straightConnector1">
              <a:avLst/>
            </a:prstGeom>
            <a:ln w="38100">
              <a:solidFill>
                <a:srgbClr val="7e4fcf"/>
              </a:solidFill>
              <a:round/>
            </a:ln>
          </p:spPr>
        </p:cxnSp>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title"/>
          </p:nvPr>
        </p:nvSpPr>
        <p:spPr>
          <a:xfrm>
            <a:off x="2571840" y="2362320"/>
            <a:ext cx="4009680" cy="1380600"/>
          </a:xfrm>
          <a:prstGeom prst="rect">
            <a:avLst/>
          </a:prstGeom>
          <a:noFill/>
          <a:ln w="0">
            <a:noFill/>
          </a:ln>
        </p:spPr>
        <p:txBody>
          <a:bodyPr lIns="91440" rIns="91440" tIns="91440" bIns="91440" anchor="b">
            <a:normAutofit fontScale="98757" lnSpcReduction="10000"/>
          </a:bodyPr>
          <a:p>
            <a:pPr indent="0" algn="ctr">
              <a:lnSpc>
                <a:spcPct val="100000"/>
              </a:lnSpc>
              <a:buNone/>
              <a:tabLst>
                <a:tab algn="l" pos="0"/>
              </a:tabLst>
            </a:pPr>
            <a:r>
              <a:rPr b="1" lang="en" sz="4000" spc="-1" strike="noStrike">
                <a:solidFill>
                  <a:schemeClr val="lt1"/>
                </a:solidFill>
                <a:latin typeface="Unbounded"/>
                <a:ea typeface="Unbounded"/>
              </a:rPr>
              <a:t>Morse Code Converter</a:t>
            </a:r>
            <a:endParaRPr b="0" lang="fr-FR" sz="4000" spc="-1" strike="noStrike">
              <a:solidFill>
                <a:schemeClr val="dk1"/>
              </a:solidFill>
              <a:latin typeface="Arial"/>
            </a:endParaRPr>
          </a:p>
        </p:txBody>
      </p:sp>
      <p:sp>
        <p:nvSpPr>
          <p:cNvPr id="379" name="PlaceHolder 2"/>
          <p:cNvSpPr>
            <a:spLocks noGrp="1"/>
          </p:cNvSpPr>
          <p:nvPr>
            <p:ph type="title"/>
          </p:nvPr>
        </p:nvSpPr>
        <p:spPr>
          <a:xfrm>
            <a:off x="3743280" y="771480"/>
            <a:ext cx="1647360" cy="1380600"/>
          </a:xfrm>
          <a:prstGeom prst="rect">
            <a:avLst/>
          </a:prstGeom>
          <a:noFill/>
          <a:ln w="19080">
            <a:solidFill>
              <a:schemeClr val="lt1"/>
            </a:solidFill>
            <a:round/>
          </a:ln>
        </p:spPr>
        <p:txBody>
          <a:bodyPr lIns="91440" rIns="91440" tIns="91440" bIns="91440" anchor="ctr">
            <a:normAutofit/>
          </a:bodyPr>
          <a:p>
            <a:pPr indent="0" algn="ctr">
              <a:lnSpc>
                <a:spcPct val="100000"/>
              </a:lnSpc>
              <a:buNone/>
              <a:tabLst>
                <a:tab algn="l" pos="0"/>
              </a:tabLst>
            </a:pPr>
            <a:r>
              <a:rPr b="1" lang="en" sz="6000" spc="-1" strike="noStrike">
                <a:solidFill>
                  <a:schemeClr val="lt1"/>
                </a:solidFill>
                <a:latin typeface="Unbounded"/>
                <a:ea typeface="Unbounded"/>
              </a:rPr>
              <a:t>02</a:t>
            </a:r>
            <a:endParaRPr b="0" lang="fr-FR" sz="6000" spc="-1" strike="noStrike">
              <a:solidFill>
                <a:schemeClr val="dk1"/>
              </a:solidFill>
              <a:latin typeface="Arial"/>
            </a:endParaRPr>
          </a:p>
        </p:txBody>
      </p:sp>
      <p:sp>
        <p:nvSpPr>
          <p:cNvPr id="380" name="PlaceHolder 3"/>
          <p:cNvSpPr>
            <a:spLocks noGrp="1"/>
          </p:cNvSpPr>
          <p:nvPr>
            <p:ph type="subTitle"/>
          </p:nvPr>
        </p:nvSpPr>
        <p:spPr>
          <a:xfrm>
            <a:off x="2571840" y="3857760"/>
            <a:ext cx="4009680" cy="371160"/>
          </a:xfrm>
          <a:prstGeom prst="rect">
            <a:avLst/>
          </a:prstGeom>
          <a:noFill/>
          <a:ln w="0">
            <a:noFill/>
          </a:ln>
        </p:spPr>
        <p:txBody>
          <a:bodyPr lIns="91440" rIns="91440" tIns="91440" bIns="91440" anchor="t">
            <a:normAutofit fontScale="80688"/>
          </a:bodyPr>
          <a:p>
            <a:pPr indent="0" algn="ctr">
              <a:buNone/>
            </a:pPr>
            <a:endParaRPr b="0" lang="en-US" sz="1600" spc="-1" strike="noStrike">
              <a:solidFill>
                <a:schemeClr val="lt1"/>
              </a:solidFill>
              <a:latin typeface="Actor"/>
              <a:ea typeface="Actor"/>
            </a:endParaRPr>
          </a:p>
        </p:txBody>
      </p:sp>
      <p:grpSp>
        <p:nvGrpSpPr>
          <p:cNvPr id="381" name="Google Shape;633;p50"/>
          <p:cNvGrpSpPr/>
          <p:nvPr/>
        </p:nvGrpSpPr>
        <p:grpSpPr>
          <a:xfrm>
            <a:off x="675360" y="392760"/>
            <a:ext cx="871560" cy="1042920"/>
            <a:chOff x="675360" y="392760"/>
            <a:chExt cx="871560" cy="1042920"/>
          </a:xfrm>
        </p:grpSpPr>
        <p:cxnSp>
          <p:nvCxnSpPr>
            <p:cNvPr id="382" name="Google Shape;634;p50"/>
            <p:cNvCxnSpPr/>
            <p:nvPr/>
          </p:nvCxnSpPr>
          <p:spPr>
            <a:xfrm flipH="1" flipV="1">
              <a:off x="675360" y="392760"/>
              <a:ext cx="845640" cy="1043280"/>
            </a:xfrm>
            <a:prstGeom prst="straightConnector1">
              <a:avLst/>
            </a:prstGeom>
            <a:ln w="38100">
              <a:solidFill>
                <a:srgbClr val="7e4fcf"/>
              </a:solidFill>
              <a:round/>
            </a:ln>
          </p:spPr>
        </p:cxnSp>
        <p:cxnSp>
          <p:nvCxnSpPr>
            <p:cNvPr id="383" name="Google Shape;635;p50"/>
            <p:cNvCxnSpPr/>
            <p:nvPr/>
          </p:nvCxnSpPr>
          <p:spPr>
            <a:xfrm flipV="1">
              <a:off x="1515600" y="1012320"/>
              <a:ext cx="31680" cy="409680"/>
            </a:xfrm>
            <a:prstGeom prst="straightConnector1">
              <a:avLst/>
            </a:prstGeom>
            <a:ln w="38100">
              <a:solidFill>
                <a:srgbClr val="7e4fcf"/>
              </a:solidFill>
              <a:round/>
            </a:ln>
          </p:spPr>
        </p:cxnSp>
        <p:cxnSp>
          <p:nvCxnSpPr>
            <p:cNvPr id="384" name="Google Shape;636;p50"/>
            <p:cNvCxnSpPr/>
            <p:nvPr/>
          </p:nvCxnSpPr>
          <p:spPr>
            <a:xfrm flipH="1" flipV="1">
              <a:off x="1075320" y="1391760"/>
              <a:ext cx="432360" cy="36720"/>
            </a:xfrm>
            <a:prstGeom prst="straightConnector1">
              <a:avLst/>
            </a:prstGeom>
            <a:ln w="38100">
              <a:solidFill>
                <a:srgbClr val="7e4fcf"/>
              </a:solidFill>
              <a:round/>
            </a:ln>
          </p:spPr>
        </p:cxnSp>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title"/>
          </p:nvPr>
        </p:nvSpPr>
        <p:spPr>
          <a:xfrm>
            <a:off x="2133720" y="1467000"/>
            <a:ext cx="4876560" cy="1456920"/>
          </a:xfrm>
          <a:prstGeom prst="rect">
            <a:avLst/>
          </a:prstGeom>
          <a:noFill/>
          <a:ln w="0">
            <a:noFill/>
          </a:ln>
        </p:spPr>
        <p:txBody>
          <a:bodyPr lIns="91440" rIns="91440" tIns="91440" bIns="91440" anchor="b">
            <a:normAutofit fontScale="51472"/>
          </a:bodyPr>
          <a:p>
            <a:pPr indent="0" algn="ctr">
              <a:lnSpc>
                <a:spcPct val="100000"/>
              </a:lnSpc>
              <a:buNone/>
              <a:tabLst>
                <a:tab algn="l" pos="0"/>
              </a:tabLst>
            </a:pPr>
            <a:r>
              <a:rPr b="1" lang="en" sz="8100" spc="-1" strike="noStrike">
                <a:solidFill>
                  <a:schemeClr val="lt1"/>
                </a:solidFill>
                <a:latin typeface="Unbounded"/>
                <a:ea typeface="Unbounded"/>
              </a:rPr>
              <a:t>Functionality and user interaction</a:t>
            </a:r>
            <a:endParaRPr b="0" lang="fr-FR" sz="8100" spc="-1" strike="noStrike">
              <a:solidFill>
                <a:schemeClr val="dk1"/>
              </a:solidFill>
              <a:latin typeface="Arial"/>
            </a:endParaRPr>
          </a:p>
        </p:txBody>
      </p:sp>
      <p:sp>
        <p:nvSpPr>
          <p:cNvPr id="386" name="PlaceHolder 2"/>
          <p:cNvSpPr>
            <a:spLocks noGrp="1"/>
          </p:cNvSpPr>
          <p:nvPr>
            <p:ph type="subTitle"/>
          </p:nvPr>
        </p:nvSpPr>
        <p:spPr>
          <a:xfrm>
            <a:off x="2133720" y="2857680"/>
            <a:ext cx="4876560" cy="666360"/>
          </a:xfrm>
          <a:prstGeom prst="rect">
            <a:avLst/>
          </a:prstGeom>
          <a:noFill/>
          <a:ln w="0">
            <a:noFill/>
          </a:ln>
        </p:spPr>
        <p:txBody>
          <a:bodyPr lIns="91440" rIns="91440" tIns="91440" bIns="91440" anchor="t">
            <a:normAutofit fontScale="49413"/>
          </a:bodyPr>
          <a:p>
            <a:pPr indent="0" algn="ctr">
              <a:lnSpc>
                <a:spcPct val="100000"/>
              </a:lnSpc>
              <a:buNone/>
              <a:tabLst>
                <a:tab algn="l" pos="0"/>
              </a:tabLst>
            </a:pPr>
            <a:r>
              <a:rPr b="0" lang="en" sz="1600" spc="-1" strike="noStrike">
                <a:solidFill>
                  <a:schemeClr val="lt1"/>
                </a:solidFill>
                <a:latin typeface="Actor"/>
                <a:ea typeface="Actor"/>
              </a:rPr>
              <a:t>The Morse Code Converter offers an interactive command-line interface that allows users to easily convert text into Morse code or decode Morse code back into readable text. Users can input letters, numbers, and special characters, making it versatile for various applications. The design focuses on user experience, ensuring that instructions and results are clear and concise, suitable for both novice and experienced users.</a:t>
            </a:r>
            <a:endParaRPr b="0" lang="en-US" sz="1600" spc="-1" strike="noStrike">
              <a:solidFill>
                <a:srgbClr val="ffffff"/>
              </a:solidFill>
              <a:latin typeface="OpenSymbol"/>
            </a:endParaRPr>
          </a:p>
        </p:txBody>
      </p:sp>
      <p:sp>
        <p:nvSpPr>
          <p:cNvPr id="387" name="Google Shape;476;p38"/>
          <p:cNvSpPr/>
          <p:nvPr/>
        </p:nvSpPr>
        <p:spPr>
          <a:xfrm>
            <a:off x="3799440" y="3918960"/>
            <a:ext cx="1545120" cy="350280"/>
          </a:xfrm>
          <a:custGeom>
            <a:avLst/>
            <a:gdLst>
              <a:gd name="textAreaLeft" fmla="*/ 0 w 1545120"/>
              <a:gd name="textAreaRight" fmla="*/ 1545480 w 1545120"/>
              <a:gd name="textAreaTop" fmla="*/ 0 h 350280"/>
              <a:gd name="textAreaBottom" fmla="*/ 350640 h 350280"/>
            </a:gdLst>
            <a:ah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388" name="Google Shape;477;p38"/>
          <p:cNvSpPr/>
          <p:nvPr/>
        </p:nvSpPr>
        <p:spPr>
          <a:xfrm>
            <a:off x="7924320" y="4039200"/>
            <a:ext cx="550440" cy="564480"/>
          </a:xfrm>
          <a:custGeom>
            <a:avLst/>
            <a:gdLst>
              <a:gd name="textAreaLeft" fmla="*/ 0 w 550440"/>
              <a:gd name="textAreaRight" fmla="*/ 550800 w 550440"/>
              <a:gd name="textAreaTop" fmla="*/ 0 h 564480"/>
              <a:gd name="textAreaBottom" fmla="*/ 564840 h 564480"/>
            </a:gdLst>
            <a:ah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389" name="Google Shape;478;p38"/>
          <p:cNvGrpSpPr/>
          <p:nvPr/>
        </p:nvGrpSpPr>
        <p:grpSpPr>
          <a:xfrm>
            <a:off x="316080" y="478800"/>
            <a:ext cx="1159200" cy="793080"/>
            <a:chOff x="316080" y="478800"/>
            <a:chExt cx="1159200" cy="793080"/>
          </a:xfrm>
        </p:grpSpPr>
        <p:cxnSp>
          <p:nvCxnSpPr>
            <p:cNvPr id="390" name="Google Shape;479;p38"/>
            <p:cNvCxnSpPr/>
            <p:nvPr/>
          </p:nvCxnSpPr>
          <p:spPr>
            <a:xfrm flipH="1" flipV="1">
              <a:off x="316080" y="478800"/>
              <a:ext cx="1159560" cy="677520"/>
            </a:xfrm>
            <a:prstGeom prst="straightConnector1">
              <a:avLst/>
            </a:prstGeom>
            <a:ln w="38100">
              <a:solidFill>
                <a:srgbClr val="7e4fcf"/>
              </a:solidFill>
              <a:round/>
            </a:ln>
          </p:spPr>
        </p:cxnSp>
        <p:cxnSp>
          <p:nvCxnSpPr>
            <p:cNvPr id="391" name="Google Shape;480;p38"/>
            <p:cNvCxnSpPr/>
            <p:nvPr/>
          </p:nvCxnSpPr>
          <p:spPr>
            <a:xfrm flipH="1" flipV="1">
              <a:off x="1350360" y="750600"/>
              <a:ext cx="115560" cy="394200"/>
            </a:xfrm>
            <a:prstGeom prst="straightConnector1">
              <a:avLst/>
            </a:prstGeom>
            <a:ln w="38100">
              <a:solidFill>
                <a:srgbClr val="7e4fcf"/>
              </a:solidFill>
              <a:round/>
            </a:ln>
          </p:spPr>
        </p:cxnSp>
        <p:cxnSp>
          <p:nvCxnSpPr>
            <p:cNvPr id="392" name="Google Shape;481;p38"/>
            <p:cNvCxnSpPr/>
            <p:nvPr/>
          </p:nvCxnSpPr>
          <p:spPr>
            <a:xfrm flipH="1">
              <a:off x="1042920" y="1153440"/>
              <a:ext cx="417600" cy="118800"/>
            </a:xfrm>
            <a:prstGeom prst="straightConnector1">
              <a:avLst/>
            </a:prstGeom>
            <a:ln w="38100">
              <a:solidFill>
                <a:srgbClr val="7e4fcf"/>
              </a:solidFill>
              <a:round/>
            </a:ln>
          </p:spPr>
        </p:cxnSp>
      </p:gr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3" name="Google Shape;619;p49" descr=""/>
          <p:cNvPicPr/>
          <p:nvPr/>
        </p:nvPicPr>
        <p:blipFill>
          <a:blip r:embed="rId1"/>
          <a:srcRect l="33381" t="0" r="-1255" b="0"/>
          <a:stretch/>
        </p:blipFill>
        <p:spPr>
          <a:xfrm>
            <a:off x="4944240" y="974520"/>
            <a:ext cx="3247920" cy="3193920"/>
          </a:xfrm>
          <a:prstGeom prst="rect">
            <a:avLst/>
          </a:prstGeom>
          <a:ln w="19050">
            <a:solidFill>
              <a:srgbClr val="ffffff"/>
            </a:solidFill>
            <a:round/>
          </a:ln>
        </p:spPr>
      </p:pic>
      <p:sp>
        <p:nvSpPr>
          <p:cNvPr id="394" name="PlaceHolder 1"/>
          <p:cNvSpPr>
            <a:spLocks noGrp="1"/>
          </p:cNvSpPr>
          <p:nvPr>
            <p:ph type="title"/>
          </p:nvPr>
        </p:nvSpPr>
        <p:spPr>
          <a:xfrm>
            <a:off x="714240" y="1038240"/>
            <a:ext cx="3038040" cy="1933200"/>
          </a:xfrm>
          <a:prstGeom prst="rect">
            <a:avLst/>
          </a:prstGeom>
          <a:noFill/>
          <a:ln w="0">
            <a:noFill/>
          </a:ln>
        </p:spPr>
        <p:txBody>
          <a:bodyPr lIns="91440" rIns="91440" tIns="91440" bIns="91440" anchor="b">
            <a:normAutofit/>
          </a:bodyPr>
          <a:p>
            <a:pPr indent="0">
              <a:lnSpc>
                <a:spcPct val="100000"/>
              </a:lnSpc>
              <a:buNone/>
              <a:tabLst>
                <a:tab algn="l" pos="0"/>
              </a:tabLst>
            </a:pPr>
            <a:r>
              <a:rPr b="1" lang="en" sz="2900" spc="-1" strike="noStrike">
                <a:solidFill>
                  <a:schemeClr val="lt1"/>
                </a:solidFill>
                <a:latin typeface="Unbounded"/>
                <a:ea typeface="Unbounded"/>
              </a:rPr>
              <a:t>Character support and conversion logic</a:t>
            </a:r>
            <a:endParaRPr b="0" lang="fr-FR" sz="2900" spc="-1" strike="noStrike">
              <a:solidFill>
                <a:schemeClr val="dk1"/>
              </a:solidFill>
              <a:latin typeface="Arial"/>
            </a:endParaRPr>
          </a:p>
        </p:txBody>
      </p:sp>
      <p:sp>
        <p:nvSpPr>
          <p:cNvPr id="395" name="PlaceHolder 2"/>
          <p:cNvSpPr>
            <a:spLocks noGrp="1"/>
          </p:cNvSpPr>
          <p:nvPr>
            <p:ph type="subTitle"/>
          </p:nvPr>
        </p:nvSpPr>
        <p:spPr>
          <a:xfrm>
            <a:off x="714240" y="2971800"/>
            <a:ext cx="3038040" cy="1133280"/>
          </a:xfrm>
          <a:prstGeom prst="rect">
            <a:avLst/>
          </a:prstGeom>
          <a:noFill/>
          <a:ln w="0">
            <a:noFill/>
          </a:ln>
        </p:spPr>
        <p:txBody>
          <a:bodyPr lIns="91440" rIns="91440" tIns="91440" bIns="91440" anchor="t">
            <a:normAutofit fontScale="74983" lnSpcReduction="10000"/>
          </a:bodyPr>
          <a:p>
            <a:pPr indent="0">
              <a:lnSpc>
                <a:spcPct val="100000"/>
              </a:lnSpc>
              <a:spcAft>
                <a:spcPts val="1599"/>
              </a:spcAft>
              <a:buNone/>
              <a:tabLst>
                <a:tab algn="l" pos="0"/>
              </a:tabLst>
            </a:pPr>
            <a:r>
              <a:rPr b="0" lang="en" sz="1400" spc="-1" strike="noStrike">
                <a:solidFill>
                  <a:schemeClr val="lt1"/>
                </a:solidFill>
                <a:latin typeface="Actor"/>
                <a:ea typeface="Actor"/>
              </a:rPr>
              <a:t>The converter supports a wide range of characters, including all letters of the alphabet, numbers, and common punctuation marks. It utilizes predefined dictionaries to map each character to its Morse code equivalent, enabling accurate and efficient conversion. The logic also accounts for spaces and unique character sequences to ensure correct output for various input scenarios.</a:t>
            </a:r>
            <a:endParaRPr b="0" lang="en-US" sz="1400" spc="-1" strike="noStrike">
              <a:solidFill>
                <a:srgbClr val="ffffff"/>
              </a:solidFill>
              <a:latin typeface="OpenSymbol"/>
            </a:endParaRPr>
          </a:p>
        </p:txBody>
      </p:sp>
      <p:grpSp>
        <p:nvGrpSpPr>
          <p:cNvPr id="396" name="Google Shape;622;p49"/>
          <p:cNvGrpSpPr/>
          <p:nvPr/>
        </p:nvGrpSpPr>
        <p:grpSpPr>
          <a:xfrm>
            <a:off x="3540600" y="3948840"/>
            <a:ext cx="1159560" cy="793080"/>
            <a:chOff x="3540600" y="3948840"/>
            <a:chExt cx="1159560" cy="793080"/>
          </a:xfrm>
        </p:grpSpPr>
        <p:cxnSp>
          <p:nvCxnSpPr>
            <p:cNvPr id="397" name="Google Shape;623;p49"/>
            <p:cNvCxnSpPr/>
            <p:nvPr/>
          </p:nvCxnSpPr>
          <p:spPr>
            <a:xfrm>
              <a:off x="3540600" y="4065120"/>
              <a:ext cx="1159920" cy="677160"/>
            </a:xfrm>
            <a:prstGeom prst="straightConnector1">
              <a:avLst/>
            </a:prstGeom>
            <a:ln w="38100">
              <a:solidFill>
                <a:srgbClr val="7e4fcf"/>
              </a:solidFill>
              <a:round/>
            </a:ln>
          </p:spPr>
        </p:cxnSp>
        <p:cxnSp>
          <p:nvCxnSpPr>
            <p:cNvPr id="398" name="Google Shape;624;p49"/>
            <p:cNvCxnSpPr/>
            <p:nvPr/>
          </p:nvCxnSpPr>
          <p:spPr>
            <a:xfrm>
              <a:off x="3550680" y="4076640"/>
              <a:ext cx="115560" cy="394200"/>
            </a:xfrm>
            <a:prstGeom prst="straightConnector1">
              <a:avLst/>
            </a:prstGeom>
            <a:ln w="38100">
              <a:solidFill>
                <a:srgbClr val="7e4fcf"/>
              </a:solidFill>
              <a:round/>
            </a:ln>
          </p:spPr>
        </p:cxnSp>
        <p:cxnSp>
          <p:nvCxnSpPr>
            <p:cNvPr id="399" name="Google Shape;625;p49"/>
            <p:cNvCxnSpPr/>
            <p:nvPr/>
          </p:nvCxnSpPr>
          <p:spPr>
            <a:xfrm flipV="1">
              <a:off x="3556080" y="3948840"/>
              <a:ext cx="417240" cy="119160"/>
            </a:xfrm>
            <a:prstGeom prst="straightConnector1">
              <a:avLst/>
            </a:prstGeom>
            <a:ln w="38100">
              <a:solidFill>
                <a:srgbClr val="7e4fcf"/>
              </a:solidFill>
              <a:round/>
            </a:ln>
          </p:spPr>
        </p:cxn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2025-02-18T12:05:51Z</dcterms:created>
  <dc:creator>Unknown Creator</dc:creator>
  <dc:description/>
  <dc:language>en-US</dc:language>
  <cp:lastModifiedBy>Unknown Creator</cp:lastModifiedBy>
  <dcterms:modified xsi:type="dcterms:W3CDTF">2025-02-18T12:05:51Z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