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32DB-9CCD-BA4F-B9E5-7435192B5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8397A3-6B47-4C44-B052-7A7553FB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54815-57E6-D346-BDE3-A5CA2F14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BC818-6AF4-7742-A768-3CCA75B0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41887-A737-4E4D-8959-8B8F141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567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31FA8-1FB7-A345-B836-34CB5266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AEE64-C898-844E-AAAE-905D9B3F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034E5-714B-7C49-B00C-27211F80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45C21-DE9C-CD4F-8BE4-B29F4F13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ACCB-02D5-3A4E-ADE1-F2F30279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60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FEFE7E-911A-3F49-AFBA-CB6EF6FF9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B7C48-4FE9-2F40-8861-86AC2D793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D2B2E-CC6F-2747-A0F7-6B52D1F0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8BE46-8F63-6345-B265-9D8377E3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1D5AD-6924-F642-918C-7972F37B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418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329F-416B-D04F-910E-10C81AEE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EE84B-3CF7-3E43-B1C7-E0606733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796B2-296F-C14C-9818-795F128B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030E2-862B-C747-AE33-E62EB65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51855-4C8A-9041-BC59-4AFB3581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22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5AAF1-0D71-2B4C-A3BF-EFBFC965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46E8A-EF52-F34B-BF80-B6C36C66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2CA7C-C552-8641-A39A-90309DBE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C3FE2-329D-1F41-A126-F60E83A5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83BB2-EAA8-6A4F-B5AF-8ECDEA65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81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0D6FB-1FA8-094F-8319-085599CE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BFCC1-F782-CF48-B3C9-D65B5C2B8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38F5D-B324-BA4B-BA87-310CE05C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BB749-D188-2140-8009-E7F431B0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4691B-76D7-7D4C-90EF-611E2914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2117C-8D96-894A-9091-BC154DA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7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A3593-F641-1B43-AA00-2AAEAA99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9C68E0-D6C7-E74F-86CD-6F8F7297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814C0-7474-9B41-951F-98F7532D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89306-B544-A947-8A60-FE4FFF451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7DFE2-79F2-C24C-BA0E-4E9884DB1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D5277A-8240-6B4D-A811-8FE12249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732178-8BB6-844A-8575-D6D07F19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278EA-D1FC-A242-8FDB-C25B8548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32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0C38A-E097-AF42-BC1A-E57DE81E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AE9F7-3501-EC4B-99C8-6782FC8B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76FAD-0C41-EB4A-99AC-A0E85BB7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563C96-0F32-2944-BA01-99BC1DB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4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E693C-54F1-AE4D-A246-1F22CD3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8ED672-E38B-544D-B233-B1AF8865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D3BB4-3CC0-8048-8F56-D28C1360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E2FB0-3F35-2A4E-8160-36D77C4C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6F2FA-3C6D-5343-A74C-FC95F073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BC04B-C13D-8745-BC1E-167642ED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A9B55-BF86-004E-A5C8-0FAD00C0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7CAC0-5D86-9F48-8C28-A733FC21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4BBA8-9B4A-F64B-8B42-0EE4FF0D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59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2C3C-1D96-8E4D-8B38-97EC0845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68D5A-8EBF-1E4C-87AE-D6FE2A52B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7180D6-1959-C240-AFF2-D0D6278E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DE54A-C124-D143-AEDC-EC7AFCA2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D6EFF6-79BE-8A49-A0CE-E5D72F3E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841F-5FB6-3F4F-AC6D-8CC842E1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99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2521E-6774-724D-BF40-769415D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19991-2B74-144E-9763-893AF8F6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776E-403F-294C-B208-C8B444296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C0F8-27DA-ED48-81EB-B4420888401A}" type="datetimeFigureOut">
              <a:rPr kumimoji="1" lang="ko-KR" altLang="en-US" smtClean="0"/>
              <a:t>2019. 3. 1.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ABBBC-2236-254E-BB74-A22AE337D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AFFE1-925D-484E-9406-B0797C29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4E9F-C6C8-1642-A626-7A8769F357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8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3BE00B-630C-5B42-B350-0981004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싸커</a:t>
            </a:r>
            <a:r>
              <a:rPr kumimoji="1" lang="ko-KR" altLang="en-US" dirty="0"/>
              <a:t> 프로젝트 기획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56FADE-8DB7-5849-B63A-91D0E59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무엇을 하는 서비스인가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축구팀 일정 관리 및 커뮤니케이션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매치팀</a:t>
            </a:r>
            <a:r>
              <a:rPr kumimoji="1" lang="ko-KR" altLang="en-US" dirty="0"/>
              <a:t> 찾기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개인 수준에 맞는 팀 찾기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156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45C00-0234-EC40-8323-3C012F66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</p:spPr>
        <p:txBody>
          <a:bodyPr/>
          <a:lstStyle/>
          <a:p>
            <a:r>
              <a:rPr kumimoji="1" lang="ko-KR" altLang="en-US" dirty="0" err="1"/>
              <a:t>싸커</a:t>
            </a:r>
            <a:r>
              <a:rPr kumimoji="1" lang="ko-KR" altLang="en-US" dirty="0"/>
              <a:t> 프로젝트 </a:t>
            </a:r>
            <a:r>
              <a:rPr kumimoji="1" lang="ko-KR" altLang="en-US" dirty="0" err="1"/>
              <a:t>초간단</a:t>
            </a:r>
            <a:r>
              <a:rPr kumimoji="1" lang="ko-KR" altLang="en-US" dirty="0"/>
              <a:t> 서비스 구조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C5A3F9-9285-EA46-B1DA-7F78445EB69A}"/>
              </a:ext>
            </a:extLst>
          </p:cNvPr>
          <p:cNvGrpSpPr/>
          <p:nvPr/>
        </p:nvGrpSpPr>
        <p:grpSpPr>
          <a:xfrm>
            <a:off x="1363718" y="2028497"/>
            <a:ext cx="8195441" cy="1694793"/>
            <a:chOff x="1363718" y="2028497"/>
            <a:chExt cx="8195441" cy="169479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7A811A3-19A4-8843-9948-FDEDD901A846}"/>
                </a:ext>
              </a:extLst>
            </p:cNvPr>
            <p:cNvSpPr/>
            <p:nvPr/>
          </p:nvSpPr>
          <p:spPr>
            <a:xfrm>
              <a:off x="1363718" y="2028497"/>
              <a:ext cx="1694793" cy="1694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개인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BDC7B4C-1F22-5E45-B554-414526A70924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3058511" y="2875893"/>
              <a:ext cx="15555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5B5DC51-BEE7-734B-A912-B85C247E4B30}"/>
                </a:ext>
              </a:extLst>
            </p:cNvPr>
            <p:cNvSpPr/>
            <p:nvPr/>
          </p:nvSpPr>
          <p:spPr>
            <a:xfrm>
              <a:off x="4614042" y="2028497"/>
              <a:ext cx="1694793" cy="1694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가입 팀 찾기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4700259-F8CC-6647-9B41-25FA82AFC548}"/>
                </a:ext>
              </a:extLst>
            </p:cNvPr>
            <p:cNvCxnSpPr/>
            <p:nvPr/>
          </p:nvCxnSpPr>
          <p:spPr>
            <a:xfrm flipV="1">
              <a:off x="6308835" y="2875893"/>
              <a:ext cx="15555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2CC4A99-A878-7E49-AC61-6B8F25220588}"/>
                </a:ext>
              </a:extLst>
            </p:cNvPr>
            <p:cNvSpPr/>
            <p:nvPr/>
          </p:nvSpPr>
          <p:spPr>
            <a:xfrm>
              <a:off x="7864366" y="2028497"/>
              <a:ext cx="1694793" cy="1694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적절한 팀 보여주기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4EC62C-729D-CC4F-A5B6-BE6828F373F4}"/>
              </a:ext>
            </a:extLst>
          </p:cNvPr>
          <p:cNvGrpSpPr/>
          <p:nvPr/>
        </p:nvGrpSpPr>
        <p:grpSpPr>
          <a:xfrm>
            <a:off x="1363718" y="4403834"/>
            <a:ext cx="8195441" cy="1694793"/>
            <a:chOff x="1363718" y="2028497"/>
            <a:chExt cx="8195441" cy="169479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665C250-ACC2-574B-AE84-0069BE6B878E}"/>
                </a:ext>
              </a:extLst>
            </p:cNvPr>
            <p:cNvSpPr/>
            <p:nvPr/>
          </p:nvSpPr>
          <p:spPr>
            <a:xfrm>
              <a:off x="1363718" y="2028497"/>
              <a:ext cx="1694793" cy="1694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팀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A4E21FE-800F-9A4E-88EC-4C046A67BE0A}"/>
                </a:ext>
              </a:extLst>
            </p:cNvPr>
            <p:cNvCxnSpPr>
              <a:stCxn id="12" idx="6"/>
            </p:cNvCxnSpPr>
            <p:nvPr/>
          </p:nvCxnSpPr>
          <p:spPr>
            <a:xfrm flipV="1">
              <a:off x="3058511" y="2875893"/>
              <a:ext cx="15555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3A0CA0-BB9F-8946-B35D-C0E62DF96252}"/>
                </a:ext>
              </a:extLst>
            </p:cNvPr>
            <p:cNvSpPr/>
            <p:nvPr/>
          </p:nvSpPr>
          <p:spPr>
            <a:xfrm>
              <a:off x="4614042" y="2028497"/>
              <a:ext cx="1694793" cy="1694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상대팀 찾기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708AA6A-693E-394D-9EF5-B349465D4C70}"/>
                </a:ext>
              </a:extLst>
            </p:cNvPr>
            <p:cNvCxnSpPr/>
            <p:nvPr/>
          </p:nvCxnSpPr>
          <p:spPr>
            <a:xfrm flipV="1">
              <a:off x="6308835" y="2875893"/>
              <a:ext cx="15555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BF4568B-BDA3-0A46-93B5-6B1C13AF3B0A}"/>
                </a:ext>
              </a:extLst>
            </p:cNvPr>
            <p:cNvSpPr/>
            <p:nvPr/>
          </p:nvSpPr>
          <p:spPr>
            <a:xfrm>
              <a:off x="7864366" y="2028497"/>
              <a:ext cx="1694793" cy="1694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적절한 팀 보여주기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53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6816C-8B94-444D-A3CF-C0714A3B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441"/>
          </a:xfrm>
        </p:spPr>
        <p:txBody>
          <a:bodyPr/>
          <a:lstStyle/>
          <a:p>
            <a:r>
              <a:rPr kumimoji="1" lang="ko-KR" altLang="en-US" dirty="0"/>
              <a:t>사용자 사용방식 흐름도 예상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FB25DB-3FBD-854C-84D0-52A459164EB2}"/>
              </a:ext>
            </a:extLst>
          </p:cNvPr>
          <p:cNvSpPr/>
          <p:nvPr/>
        </p:nvSpPr>
        <p:spPr>
          <a:xfrm>
            <a:off x="1082567" y="1448950"/>
            <a:ext cx="1523999" cy="46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축구인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40F39B-10C7-6144-BB61-9F168A275B65}"/>
              </a:ext>
            </a:extLst>
          </p:cNvPr>
          <p:cNvSpPr/>
          <p:nvPr/>
        </p:nvSpPr>
        <p:spPr>
          <a:xfrm>
            <a:off x="3016470" y="2279267"/>
            <a:ext cx="1523999" cy="54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거리 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 실력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 나이 등 데이터를 기준으로 팀 </a:t>
            </a:r>
            <a:r>
              <a:rPr kumimoji="1" lang="ko-KR" altLang="en-US" sz="1000" dirty="0" err="1"/>
              <a:t>찾아줌</a:t>
            </a:r>
            <a:endParaRPr kumimoji="1"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E3A47C-30C1-0D49-B1BE-8A2DE6A2810C}"/>
              </a:ext>
            </a:extLst>
          </p:cNvPr>
          <p:cNvSpPr/>
          <p:nvPr/>
        </p:nvSpPr>
        <p:spPr>
          <a:xfrm>
            <a:off x="1082567" y="2205951"/>
            <a:ext cx="1523999" cy="46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앱으로 가입할 팀 찾기  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20F7AABD-5E64-B548-986A-F18313B3BF9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06566" y="2437918"/>
            <a:ext cx="409904" cy="11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32460-F3EC-DF4E-80E1-93A5F92F89C6}"/>
              </a:ext>
            </a:extLst>
          </p:cNvPr>
          <p:cNvSpPr/>
          <p:nvPr/>
        </p:nvSpPr>
        <p:spPr>
          <a:xfrm>
            <a:off x="3016469" y="2783150"/>
            <a:ext cx="1523999" cy="54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현재 사용자의 위치 정보를 자동으로 </a:t>
            </a:r>
            <a:r>
              <a:rPr kumimoji="1" lang="ko-KR" altLang="en-US" sz="1000" dirty="0" err="1"/>
              <a:t>받아옴</a:t>
            </a:r>
            <a:r>
              <a:rPr kumimoji="1" lang="en-US" altLang="ko-KR" sz="1000" dirty="0"/>
              <a:t>.</a:t>
            </a:r>
            <a:endParaRPr kumimoji="1"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B0F201-D419-FE4A-A44E-11970F76913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44567" y="1912883"/>
            <a:ext cx="0" cy="29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09E19-D534-B544-B93F-655F04D482E8}"/>
              </a:ext>
            </a:extLst>
          </p:cNvPr>
          <p:cNvSpPr/>
          <p:nvPr/>
        </p:nvSpPr>
        <p:spPr>
          <a:xfrm>
            <a:off x="3124431" y="1448950"/>
            <a:ext cx="1523999" cy="463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가입된 팀 리스트를 보여줌</a:t>
            </a:r>
            <a:r>
              <a:rPr kumimoji="1" lang="en-US" altLang="ko-KR" sz="1000" dirty="0"/>
              <a:t>.</a:t>
            </a:r>
            <a:endParaRPr kumimoji="1"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7EC58A-6422-CB47-9149-587DB462D701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606566" y="1680917"/>
            <a:ext cx="517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FE215-ED18-4941-85BF-36C49066942C}"/>
              </a:ext>
            </a:extLst>
          </p:cNvPr>
          <p:cNvSpPr txBox="1"/>
          <p:nvPr/>
        </p:nvSpPr>
        <p:spPr>
          <a:xfrm>
            <a:off x="2189060" y="1155882"/>
            <a:ext cx="135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가입 되어 있으면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13356-99A4-9F4A-AC5D-A236EF3B9AA6}"/>
              </a:ext>
            </a:extLst>
          </p:cNvPr>
          <p:cNvSpPr txBox="1"/>
          <p:nvPr/>
        </p:nvSpPr>
        <p:spPr>
          <a:xfrm>
            <a:off x="110692" y="1936306"/>
            <a:ext cx="135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가입 안되어 있으면</a:t>
            </a:r>
          </a:p>
        </p:txBody>
      </p:sp>
    </p:spTree>
    <p:extLst>
      <p:ext uri="{BB962C8B-B14F-4D97-AF65-F5344CB8AC3E}">
        <p14:creationId xmlns:p14="http://schemas.microsoft.com/office/powerpoint/2010/main" val="325722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</Words>
  <Application>Microsoft Macintosh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싸커 프로젝트 기획 </vt:lpstr>
      <vt:lpstr>싸커 프로젝트 초간단 서비스 구조</vt:lpstr>
      <vt:lpstr>사용자 사용방식 흐름도 예상.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싸커 프로젝트 </dc:title>
  <dc:creator>김 진</dc:creator>
  <cp:lastModifiedBy>김 진</cp:lastModifiedBy>
  <cp:revision>4</cp:revision>
  <dcterms:created xsi:type="dcterms:W3CDTF">2019-03-01T13:20:50Z</dcterms:created>
  <dcterms:modified xsi:type="dcterms:W3CDTF">2019-03-01T14:03:24Z</dcterms:modified>
</cp:coreProperties>
</file>