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9FF8-6B91-4BAE-ABE8-6CAB75406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4FD94-58E3-4912-9D89-C6AE3F26F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E727A-62F0-40C6-82E7-2D2E989FDB93}"/>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5" name="Footer Placeholder 4">
            <a:extLst>
              <a:ext uri="{FF2B5EF4-FFF2-40B4-BE49-F238E27FC236}">
                <a16:creationId xmlns:a16="http://schemas.microsoft.com/office/drawing/2014/main" id="{A7617363-2FED-4FD2-AFEE-8E876A545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0E870-A014-40D7-84E8-C888AE1CF19E}"/>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260882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3F75-CE35-4A13-9BCD-3AAFFA75C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022BB-5A3F-4294-9A1A-1DFEC692D5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C549B-B33B-4086-85C0-492D44D33434}"/>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5" name="Footer Placeholder 4">
            <a:extLst>
              <a:ext uri="{FF2B5EF4-FFF2-40B4-BE49-F238E27FC236}">
                <a16:creationId xmlns:a16="http://schemas.microsoft.com/office/drawing/2014/main" id="{FE5CD3FA-54B1-4FC8-917F-127E8140C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CDB60-115F-4C9E-960E-1A9284425551}"/>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234111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C902D-80A8-4A16-AFA6-7EDC5CFC1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5AE17D-15EA-4E2C-ADE2-55CC34A80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CEEE-439B-4D2E-9DF4-B743DCEEA6D1}"/>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5" name="Footer Placeholder 4">
            <a:extLst>
              <a:ext uri="{FF2B5EF4-FFF2-40B4-BE49-F238E27FC236}">
                <a16:creationId xmlns:a16="http://schemas.microsoft.com/office/drawing/2014/main" id="{AFFD6048-56A8-4014-B241-72AAF07BE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F0DB1-AEE5-47D5-AD03-FE5A758B26B9}"/>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271078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1D0E-752B-4214-AF61-9CA6EE401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56BAE-4E4A-4EB9-8C84-D789DA0EF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4CB38-4159-4C46-A7A7-8EC0D7334CAF}"/>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5" name="Footer Placeholder 4">
            <a:extLst>
              <a:ext uri="{FF2B5EF4-FFF2-40B4-BE49-F238E27FC236}">
                <a16:creationId xmlns:a16="http://schemas.microsoft.com/office/drawing/2014/main" id="{63076BD0-6D83-4296-AB70-84CF394D6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D3C31-25B5-45E5-9F89-9861E20F0038}"/>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80659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F849-D8F1-4DCD-9ABB-1BC13859C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916C3A-AB73-462B-A708-64746E0B3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9B445-3C0D-4E17-9D82-0AC37059D6DE}"/>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5" name="Footer Placeholder 4">
            <a:extLst>
              <a:ext uri="{FF2B5EF4-FFF2-40B4-BE49-F238E27FC236}">
                <a16:creationId xmlns:a16="http://schemas.microsoft.com/office/drawing/2014/main" id="{ED6A368B-E555-422F-86A7-640016D25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28333-844E-4F27-B751-45C179A843A7}"/>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407489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8153-FF7E-4B93-9C0A-EC5B832D4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7837D-2B39-4078-977E-250238543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FA29C4-5498-4BFA-81B9-EED51325B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C2C258-B4F6-4169-BF43-625415034BCE}"/>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6" name="Footer Placeholder 5">
            <a:extLst>
              <a:ext uri="{FF2B5EF4-FFF2-40B4-BE49-F238E27FC236}">
                <a16:creationId xmlns:a16="http://schemas.microsoft.com/office/drawing/2014/main" id="{DF25DD46-BCA3-40F7-AF65-2BF9275AB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5770B-ED7D-451F-A985-9B40F0030C37}"/>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101842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C575-14C9-4E93-9FCA-77ECF4A74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32C7A-8E64-4965-899C-461D4AF0B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EB909-7DB9-44AF-B45A-E2D0AFE9B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1E10B-1784-41C8-AD63-0FF47EF66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51A48-8A94-4978-8711-A45ED8F9B9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259FC-55E0-4921-B472-D7E3A9F33F45}"/>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8" name="Footer Placeholder 7">
            <a:extLst>
              <a:ext uri="{FF2B5EF4-FFF2-40B4-BE49-F238E27FC236}">
                <a16:creationId xmlns:a16="http://schemas.microsoft.com/office/drawing/2014/main" id="{524218C2-B595-4AD3-A2AD-0C7C5A813F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DC3B3-2E8D-48E8-BB09-6AFBD6599201}"/>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212334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38B6-097F-44CD-8D47-656159BC8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859C3-2601-4794-AD8A-CAC81DD9C87E}"/>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4" name="Footer Placeholder 3">
            <a:extLst>
              <a:ext uri="{FF2B5EF4-FFF2-40B4-BE49-F238E27FC236}">
                <a16:creationId xmlns:a16="http://schemas.microsoft.com/office/drawing/2014/main" id="{7B0E7896-B671-4A63-A1F6-3D2B0BF16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720EC-5578-4463-B99C-5501CF90E3A1}"/>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164103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8C893-107B-4E3B-88E9-83C3D0207B38}"/>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3" name="Footer Placeholder 2">
            <a:extLst>
              <a:ext uri="{FF2B5EF4-FFF2-40B4-BE49-F238E27FC236}">
                <a16:creationId xmlns:a16="http://schemas.microsoft.com/office/drawing/2014/main" id="{148B9C8B-25E9-4513-9BC3-135F15053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3F3533-BA27-49B2-9B82-26294A3C771B}"/>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185728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6F05-0409-4350-ADB4-4B9F5CFBE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2F81F-EABD-442C-B5F2-4C453066F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436F9-9886-4D62-8397-E15B2CE9E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253C1-4A9A-44F2-B3AB-88BE50E9BF25}"/>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6" name="Footer Placeholder 5">
            <a:extLst>
              <a:ext uri="{FF2B5EF4-FFF2-40B4-BE49-F238E27FC236}">
                <a16:creationId xmlns:a16="http://schemas.microsoft.com/office/drawing/2014/main" id="{7EBA8C8D-62D5-422C-B1EF-559FB24C6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B0A5E-F52C-4A78-9E2A-FEE4914DB566}"/>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100195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AA40-670B-44D1-828B-0D5A6EE3B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2C91C6-4E8D-48A5-A4C2-A6D464F6D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D3EAF7-C69F-4108-86D3-811A72CFC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C378F-CE68-46A1-9A42-4C19EBD351A6}"/>
              </a:ext>
            </a:extLst>
          </p:cNvPr>
          <p:cNvSpPr>
            <a:spLocks noGrp="1"/>
          </p:cNvSpPr>
          <p:nvPr>
            <p:ph type="dt" sz="half" idx="10"/>
          </p:nvPr>
        </p:nvSpPr>
        <p:spPr/>
        <p:txBody>
          <a:bodyPr/>
          <a:lstStyle/>
          <a:p>
            <a:fld id="{B1431675-8ADE-4815-A94B-28CD15A64CB4}" type="datetimeFigureOut">
              <a:rPr lang="en-US" smtClean="0"/>
              <a:t>8/2/2021</a:t>
            </a:fld>
            <a:endParaRPr lang="en-US"/>
          </a:p>
        </p:txBody>
      </p:sp>
      <p:sp>
        <p:nvSpPr>
          <p:cNvPr id="6" name="Footer Placeholder 5">
            <a:extLst>
              <a:ext uri="{FF2B5EF4-FFF2-40B4-BE49-F238E27FC236}">
                <a16:creationId xmlns:a16="http://schemas.microsoft.com/office/drawing/2014/main" id="{D340F9AB-E5E6-4596-A8F8-BAD669074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666C0-681E-42A0-B698-7F60FB342FD0}"/>
              </a:ext>
            </a:extLst>
          </p:cNvPr>
          <p:cNvSpPr>
            <a:spLocks noGrp="1"/>
          </p:cNvSpPr>
          <p:nvPr>
            <p:ph type="sldNum" sz="quarter" idx="12"/>
          </p:nvPr>
        </p:nvSpPr>
        <p:spPr/>
        <p:txBody>
          <a:bodyPr/>
          <a:lstStyle/>
          <a:p>
            <a:fld id="{CC70848F-A061-42B8-B866-0233A27C6041}" type="slidenum">
              <a:rPr lang="en-US" smtClean="0"/>
              <a:t>‹#›</a:t>
            </a:fld>
            <a:endParaRPr lang="en-US"/>
          </a:p>
        </p:txBody>
      </p:sp>
    </p:spTree>
    <p:extLst>
      <p:ext uri="{BB962C8B-B14F-4D97-AF65-F5344CB8AC3E}">
        <p14:creationId xmlns:p14="http://schemas.microsoft.com/office/powerpoint/2010/main" val="131712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2346E-E097-49C7-B577-E6E8125E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64C74F-DC8C-4BFC-B97F-8BACD55A2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25703-EB12-4B50-81FC-0AEEC9482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31675-8ADE-4815-A94B-28CD15A64CB4}" type="datetimeFigureOut">
              <a:rPr lang="en-US" smtClean="0"/>
              <a:t>8/2/2021</a:t>
            </a:fld>
            <a:endParaRPr lang="en-US"/>
          </a:p>
        </p:txBody>
      </p:sp>
      <p:sp>
        <p:nvSpPr>
          <p:cNvPr id="5" name="Footer Placeholder 4">
            <a:extLst>
              <a:ext uri="{FF2B5EF4-FFF2-40B4-BE49-F238E27FC236}">
                <a16:creationId xmlns:a16="http://schemas.microsoft.com/office/drawing/2014/main" id="{EB8D6ABB-4365-4610-B0B7-E6586C517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D9CA1C-FF92-4A60-944B-210E0791C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0848F-A061-42B8-B866-0233A27C6041}" type="slidenum">
              <a:rPr lang="en-US" smtClean="0"/>
              <a:t>‹#›</a:t>
            </a:fld>
            <a:endParaRPr lang="en-US"/>
          </a:p>
        </p:txBody>
      </p:sp>
    </p:spTree>
    <p:extLst>
      <p:ext uri="{BB962C8B-B14F-4D97-AF65-F5344CB8AC3E}">
        <p14:creationId xmlns:p14="http://schemas.microsoft.com/office/powerpoint/2010/main" val="256920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01DC2A2C-F14B-4789-852F-6426941344E3}"/>
              </a:ext>
            </a:extLst>
          </p:cNvPr>
          <p:cNvSpPr/>
          <p:nvPr/>
        </p:nvSpPr>
        <p:spPr>
          <a:xfrm>
            <a:off x="2206305" y="1757572"/>
            <a:ext cx="3598877" cy="3028426"/>
          </a:xfrm>
          <a:custGeom>
            <a:avLst/>
            <a:gdLst>
              <a:gd name="connsiteX0" fmla="*/ 1317810 w 4782463"/>
              <a:gd name="connsiteY0" fmla="*/ 335560 h 3858936"/>
              <a:gd name="connsiteX1" fmla="*/ 1359755 w 4782463"/>
              <a:gd name="connsiteY1" fmla="*/ 310393 h 3858936"/>
              <a:gd name="connsiteX2" fmla="*/ 1443645 w 4782463"/>
              <a:gd name="connsiteY2" fmla="*/ 285226 h 3858936"/>
              <a:gd name="connsiteX3" fmla="*/ 1502368 w 4782463"/>
              <a:gd name="connsiteY3" fmla="*/ 268448 h 3858936"/>
              <a:gd name="connsiteX4" fmla="*/ 1762426 w 4782463"/>
              <a:gd name="connsiteY4" fmla="*/ 260059 h 3858936"/>
              <a:gd name="connsiteX5" fmla="*/ 1812760 w 4782463"/>
              <a:gd name="connsiteY5" fmla="*/ 243281 h 3858936"/>
              <a:gd name="connsiteX6" fmla="*/ 1854705 w 4782463"/>
              <a:gd name="connsiteY6" fmla="*/ 201336 h 3858936"/>
              <a:gd name="connsiteX7" fmla="*/ 1888261 w 4782463"/>
              <a:gd name="connsiteY7" fmla="*/ 159391 h 3858936"/>
              <a:gd name="connsiteX8" fmla="*/ 1921817 w 4782463"/>
              <a:gd name="connsiteY8" fmla="*/ 117446 h 3858936"/>
              <a:gd name="connsiteX9" fmla="*/ 1955373 w 4782463"/>
              <a:gd name="connsiteY9" fmla="*/ 67112 h 3858936"/>
              <a:gd name="connsiteX10" fmla="*/ 1997318 w 4782463"/>
              <a:gd name="connsiteY10" fmla="*/ 25167 h 3858936"/>
              <a:gd name="connsiteX11" fmla="*/ 2047652 w 4782463"/>
              <a:gd name="connsiteY11" fmla="*/ 33556 h 3858936"/>
              <a:gd name="connsiteX12" fmla="*/ 2106375 w 4782463"/>
              <a:gd name="connsiteY12" fmla="*/ 50334 h 3858936"/>
              <a:gd name="connsiteX13" fmla="*/ 2173487 w 4782463"/>
              <a:gd name="connsiteY13" fmla="*/ 67112 h 3858936"/>
              <a:gd name="connsiteX14" fmla="*/ 2207043 w 4782463"/>
              <a:gd name="connsiteY14" fmla="*/ 75501 h 3858936"/>
              <a:gd name="connsiteX15" fmla="*/ 2265766 w 4782463"/>
              <a:gd name="connsiteY15" fmla="*/ 92279 h 3858936"/>
              <a:gd name="connsiteX16" fmla="*/ 2299322 w 4782463"/>
              <a:gd name="connsiteY16" fmla="*/ 109057 h 3858936"/>
              <a:gd name="connsiteX17" fmla="*/ 2349656 w 4782463"/>
              <a:gd name="connsiteY17" fmla="*/ 125835 h 3858936"/>
              <a:gd name="connsiteX18" fmla="*/ 2399990 w 4782463"/>
              <a:gd name="connsiteY18" fmla="*/ 151002 h 3858936"/>
              <a:gd name="connsiteX19" fmla="*/ 2601326 w 4782463"/>
              <a:gd name="connsiteY19" fmla="*/ 142613 h 3858936"/>
              <a:gd name="connsiteX20" fmla="*/ 2651659 w 4782463"/>
              <a:gd name="connsiteY20" fmla="*/ 125835 h 3858936"/>
              <a:gd name="connsiteX21" fmla="*/ 2701993 w 4782463"/>
              <a:gd name="connsiteY21" fmla="*/ 109057 h 3858936"/>
              <a:gd name="connsiteX22" fmla="*/ 2794272 w 4782463"/>
              <a:gd name="connsiteY22" fmla="*/ 83890 h 3858936"/>
              <a:gd name="connsiteX23" fmla="*/ 2827828 w 4782463"/>
              <a:gd name="connsiteY23" fmla="*/ 75501 h 3858936"/>
              <a:gd name="connsiteX24" fmla="*/ 2852995 w 4782463"/>
              <a:gd name="connsiteY24" fmla="*/ 67112 h 3858936"/>
              <a:gd name="connsiteX25" fmla="*/ 2928496 w 4782463"/>
              <a:gd name="connsiteY25" fmla="*/ 50334 h 3858936"/>
              <a:gd name="connsiteX26" fmla="*/ 2995608 w 4782463"/>
              <a:gd name="connsiteY26" fmla="*/ 33556 h 3858936"/>
              <a:gd name="connsiteX27" fmla="*/ 3029164 w 4782463"/>
              <a:gd name="connsiteY27" fmla="*/ 25167 h 3858936"/>
              <a:gd name="connsiteX28" fmla="*/ 3087887 w 4782463"/>
              <a:gd name="connsiteY28" fmla="*/ 16778 h 3858936"/>
              <a:gd name="connsiteX29" fmla="*/ 3272445 w 4782463"/>
              <a:gd name="connsiteY29" fmla="*/ 0 h 3858936"/>
              <a:gd name="connsiteX30" fmla="*/ 3473781 w 4782463"/>
              <a:gd name="connsiteY30" fmla="*/ 8389 h 3858936"/>
              <a:gd name="connsiteX31" fmla="*/ 3482170 w 4782463"/>
              <a:gd name="connsiteY31" fmla="*/ 33556 h 3858936"/>
              <a:gd name="connsiteX32" fmla="*/ 3448614 w 4782463"/>
              <a:gd name="connsiteY32" fmla="*/ 67112 h 3858936"/>
              <a:gd name="connsiteX33" fmla="*/ 3423447 w 4782463"/>
              <a:gd name="connsiteY33" fmla="*/ 83890 h 3858936"/>
              <a:gd name="connsiteX34" fmla="*/ 3415058 w 4782463"/>
              <a:gd name="connsiteY34" fmla="*/ 109057 h 3858936"/>
              <a:gd name="connsiteX35" fmla="*/ 3507337 w 4782463"/>
              <a:gd name="connsiteY35" fmla="*/ 134224 h 3858936"/>
              <a:gd name="connsiteX36" fmla="*/ 3540892 w 4782463"/>
              <a:gd name="connsiteY36" fmla="*/ 142613 h 3858936"/>
              <a:gd name="connsiteX37" fmla="*/ 3566059 w 4782463"/>
              <a:gd name="connsiteY37" fmla="*/ 151002 h 3858936"/>
              <a:gd name="connsiteX38" fmla="*/ 3624782 w 4782463"/>
              <a:gd name="connsiteY38" fmla="*/ 159391 h 3858936"/>
              <a:gd name="connsiteX39" fmla="*/ 3675116 w 4782463"/>
              <a:gd name="connsiteY39" fmla="*/ 167780 h 3858936"/>
              <a:gd name="connsiteX40" fmla="*/ 3817729 w 4782463"/>
              <a:gd name="connsiteY40" fmla="*/ 201336 h 3858936"/>
              <a:gd name="connsiteX41" fmla="*/ 3901619 w 4782463"/>
              <a:gd name="connsiteY41" fmla="*/ 218114 h 3858936"/>
              <a:gd name="connsiteX42" fmla="*/ 3960342 w 4782463"/>
              <a:gd name="connsiteY42" fmla="*/ 226503 h 3858936"/>
              <a:gd name="connsiteX43" fmla="*/ 3993898 w 4782463"/>
              <a:gd name="connsiteY43" fmla="*/ 234892 h 3858936"/>
              <a:gd name="connsiteX44" fmla="*/ 4077788 w 4782463"/>
              <a:gd name="connsiteY44" fmla="*/ 251670 h 3858936"/>
              <a:gd name="connsiteX45" fmla="*/ 4086177 w 4782463"/>
              <a:gd name="connsiteY45" fmla="*/ 276837 h 3858936"/>
              <a:gd name="connsiteX46" fmla="*/ 4186845 w 4782463"/>
              <a:gd name="connsiteY46" fmla="*/ 327171 h 3858936"/>
              <a:gd name="connsiteX47" fmla="*/ 4245568 w 4782463"/>
              <a:gd name="connsiteY47" fmla="*/ 352338 h 3858936"/>
              <a:gd name="connsiteX48" fmla="*/ 4295902 w 4782463"/>
              <a:gd name="connsiteY48" fmla="*/ 377505 h 3858936"/>
              <a:gd name="connsiteX49" fmla="*/ 4304291 w 4782463"/>
              <a:gd name="connsiteY49" fmla="*/ 402672 h 3858936"/>
              <a:gd name="connsiteX50" fmla="*/ 4253957 w 4782463"/>
              <a:gd name="connsiteY50" fmla="*/ 419450 h 3858936"/>
              <a:gd name="connsiteX51" fmla="*/ 4203623 w 4782463"/>
              <a:gd name="connsiteY51" fmla="*/ 444617 h 3858936"/>
              <a:gd name="connsiteX52" fmla="*/ 4178456 w 4782463"/>
              <a:gd name="connsiteY52" fmla="*/ 461395 h 3858936"/>
              <a:gd name="connsiteX53" fmla="*/ 4186845 w 4782463"/>
              <a:gd name="connsiteY53" fmla="*/ 520118 h 3858936"/>
              <a:gd name="connsiteX54" fmla="*/ 4212012 w 4782463"/>
              <a:gd name="connsiteY54" fmla="*/ 545285 h 3858936"/>
              <a:gd name="connsiteX55" fmla="*/ 4262346 w 4782463"/>
              <a:gd name="connsiteY55" fmla="*/ 578840 h 3858936"/>
              <a:gd name="connsiteX56" fmla="*/ 4312680 w 4782463"/>
              <a:gd name="connsiteY56" fmla="*/ 620785 h 3858936"/>
              <a:gd name="connsiteX57" fmla="*/ 4337847 w 4782463"/>
              <a:gd name="connsiteY57" fmla="*/ 629174 h 3858936"/>
              <a:gd name="connsiteX58" fmla="*/ 4388181 w 4782463"/>
              <a:gd name="connsiteY58" fmla="*/ 662730 h 3858936"/>
              <a:gd name="connsiteX59" fmla="*/ 4413348 w 4782463"/>
              <a:gd name="connsiteY59" fmla="*/ 679508 h 3858936"/>
              <a:gd name="connsiteX60" fmla="*/ 4438515 w 4782463"/>
              <a:gd name="connsiteY60" fmla="*/ 696286 h 3858936"/>
              <a:gd name="connsiteX61" fmla="*/ 4497237 w 4782463"/>
              <a:gd name="connsiteY61" fmla="*/ 721453 h 3858936"/>
              <a:gd name="connsiteX62" fmla="*/ 4547571 w 4782463"/>
              <a:gd name="connsiteY62" fmla="*/ 755009 h 3858936"/>
              <a:gd name="connsiteX63" fmla="*/ 4572738 w 4782463"/>
              <a:gd name="connsiteY63" fmla="*/ 763398 h 3858936"/>
              <a:gd name="connsiteX64" fmla="*/ 4623072 w 4782463"/>
              <a:gd name="connsiteY64" fmla="*/ 796954 h 3858936"/>
              <a:gd name="connsiteX65" fmla="*/ 4673406 w 4782463"/>
              <a:gd name="connsiteY65" fmla="*/ 830510 h 3858936"/>
              <a:gd name="connsiteX66" fmla="*/ 4698573 w 4782463"/>
              <a:gd name="connsiteY66" fmla="*/ 847288 h 3858936"/>
              <a:gd name="connsiteX67" fmla="*/ 4723740 w 4782463"/>
              <a:gd name="connsiteY67" fmla="*/ 864066 h 3858936"/>
              <a:gd name="connsiteX68" fmla="*/ 4740518 w 4782463"/>
              <a:gd name="connsiteY68" fmla="*/ 889233 h 3858936"/>
              <a:gd name="connsiteX69" fmla="*/ 4782463 w 4782463"/>
              <a:gd name="connsiteY69" fmla="*/ 931178 h 3858936"/>
              <a:gd name="connsiteX70" fmla="*/ 4774074 w 4782463"/>
              <a:gd name="connsiteY70" fmla="*/ 1006679 h 3858936"/>
              <a:gd name="connsiteX71" fmla="*/ 4765685 w 4782463"/>
              <a:gd name="connsiteY71" fmla="*/ 1031846 h 3858936"/>
              <a:gd name="connsiteX72" fmla="*/ 4715351 w 4782463"/>
              <a:gd name="connsiteY72" fmla="*/ 1048624 h 3858936"/>
              <a:gd name="connsiteX73" fmla="*/ 4690184 w 4782463"/>
              <a:gd name="connsiteY73" fmla="*/ 1057013 h 3858936"/>
              <a:gd name="connsiteX74" fmla="*/ 4673406 w 4782463"/>
              <a:gd name="connsiteY74" fmla="*/ 1082180 h 3858936"/>
              <a:gd name="connsiteX75" fmla="*/ 4665017 w 4782463"/>
              <a:gd name="connsiteY75" fmla="*/ 1115736 h 3858936"/>
              <a:gd name="connsiteX76" fmla="*/ 4639850 w 4782463"/>
              <a:gd name="connsiteY76" fmla="*/ 1132514 h 3858936"/>
              <a:gd name="connsiteX77" fmla="*/ 4581127 w 4782463"/>
              <a:gd name="connsiteY77" fmla="*/ 1149292 h 3858936"/>
              <a:gd name="connsiteX78" fmla="*/ 4480459 w 4782463"/>
              <a:gd name="connsiteY78" fmla="*/ 1199626 h 3858936"/>
              <a:gd name="connsiteX79" fmla="*/ 4404959 w 4782463"/>
              <a:gd name="connsiteY79" fmla="*/ 1249960 h 3858936"/>
              <a:gd name="connsiteX80" fmla="*/ 4379792 w 4782463"/>
              <a:gd name="connsiteY80" fmla="*/ 1266738 h 3858936"/>
              <a:gd name="connsiteX81" fmla="*/ 4337847 w 4782463"/>
              <a:gd name="connsiteY81" fmla="*/ 1308683 h 3858936"/>
              <a:gd name="connsiteX82" fmla="*/ 4312680 w 4782463"/>
              <a:gd name="connsiteY82" fmla="*/ 1333850 h 3858936"/>
              <a:gd name="connsiteX83" fmla="*/ 4262346 w 4782463"/>
              <a:gd name="connsiteY83" fmla="*/ 1367406 h 3858936"/>
              <a:gd name="connsiteX84" fmla="*/ 4220401 w 4782463"/>
              <a:gd name="connsiteY84" fmla="*/ 1417740 h 3858936"/>
              <a:gd name="connsiteX85" fmla="*/ 4178456 w 4782463"/>
              <a:gd name="connsiteY85" fmla="*/ 1459685 h 3858936"/>
              <a:gd name="connsiteX86" fmla="*/ 4136511 w 4782463"/>
              <a:gd name="connsiteY86" fmla="*/ 1510018 h 3858936"/>
              <a:gd name="connsiteX87" fmla="*/ 4111344 w 4782463"/>
              <a:gd name="connsiteY87" fmla="*/ 1526796 h 3858936"/>
              <a:gd name="connsiteX88" fmla="*/ 4061010 w 4782463"/>
              <a:gd name="connsiteY88" fmla="*/ 1560352 h 3858936"/>
              <a:gd name="connsiteX89" fmla="*/ 4010676 w 4782463"/>
              <a:gd name="connsiteY89" fmla="*/ 1610686 h 3858936"/>
              <a:gd name="connsiteX90" fmla="*/ 3993898 w 4782463"/>
              <a:gd name="connsiteY90" fmla="*/ 1635853 h 3858936"/>
              <a:gd name="connsiteX91" fmla="*/ 3943564 w 4782463"/>
              <a:gd name="connsiteY91" fmla="*/ 1669409 h 3858936"/>
              <a:gd name="connsiteX92" fmla="*/ 3918397 w 4782463"/>
              <a:gd name="connsiteY92" fmla="*/ 1686187 h 3858936"/>
              <a:gd name="connsiteX93" fmla="*/ 3792562 w 4782463"/>
              <a:gd name="connsiteY93" fmla="*/ 1728132 h 3858936"/>
              <a:gd name="connsiteX94" fmla="*/ 3767395 w 4782463"/>
              <a:gd name="connsiteY94" fmla="*/ 1736521 h 3858936"/>
              <a:gd name="connsiteX95" fmla="*/ 3742228 w 4782463"/>
              <a:gd name="connsiteY95" fmla="*/ 1744910 h 3858936"/>
              <a:gd name="connsiteX96" fmla="*/ 3641560 w 4782463"/>
              <a:gd name="connsiteY96" fmla="*/ 1795244 h 3858936"/>
              <a:gd name="connsiteX97" fmla="*/ 3616393 w 4782463"/>
              <a:gd name="connsiteY97" fmla="*/ 1803633 h 3858936"/>
              <a:gd name="connsiteX98" fmla="*/ 3482170 w 4782463"/>
              <a:gd name="connsiteY98" fmla="*/ 1828800 h 3858936"/>
              <a:gd name="connsiteX99" fmla="*/ 3448614 w 4782463"/>
              <a:gd name="connsiteY99" fmla="*/ 1837189 h 3858936"/>
              <a:gd name="connsiteX100" fmla="*/ 3398280 w 4782463"/>
              <a:gd name="connsiteY100" fmla="*/ 1853967 h 3858936"/>
              <a:gd name="connsiteX101" fmla="*/ 3373113 w 4782463"/>
              <a:gd name="connsiteY101" fmla="*/ 1862356 h 3858936"/>
              <a:gd name="connsiteX102" fmla="*/ 3339557 w 4782463"/>
              <a:gd name="connsiteY102" fmla="*/ 1895912 h 3858936"/>
              <a:gd name="connsiteX103" fmla="*/ 3331168 w 4782463"/>
              <a:gd name="connsiteY103" fmla="*/ 1921079 h 3858936"/>
              <a:gd name="connsiteX104" fmla="*/ 3306001 w 4782463"/>
              <a:gd name="connsiteY104" fmla="*/ 1929468 h 3858936"/>
              <a:gd name="connsiteX105" fmla="*/ 3255667 w 4782463"/>
              <a:gd name="connsiteY105" fmla="*/ 1963024 h 3858936"/>
              <a:gd name="connsiteX106" fmla="*/ 3230500 w 4782463"/>
              <a:gd name="connsiteY106" fmla="*/ 1979802 h 3858936"/>
              <a:gd name="connsiteX107" fmla="*/ 3205333 w 4782463"/>
              <a:gd name="connsiteY107" fmla="*/ 1988191 h 3858936"/>
              <a:gd name="connsiteX108" fmla="*/ 3154999 w 4782463"/>
              <a:gd name="connsiteY108" fmla="*/ 2021747 h 3858936"/>
              <a:gd name="connsiteX109" fmla="*/ 3104665 w 4782463"/>
              <a:gd name="connsiteY109" fmla="*/ 2046914 h 3858936"/>
              <a:gd name="connsiteX110" fmla="*/ 3054331 w 4782463"/>
              <a:gd name="connsiteY110" fmla="*/ 2063692 h 3858936"/>
              <a:gd name="connsiteX111" fmla="*/ 3037553 w 4782463"/>
              <a:gd name="connsiteY111" fmla="*/ 2088859 h 3858936"/>
              <a:gd name="connsiteX112" fmla="*/ 2995608 w 4782463"/>
              <a:gd name="connsiteY112" fmla="*/ 2122415 h 3858936"/>
              <a:gd name="connsiteX113" fmla="*/ 3012386 w 4782463"/>
              <a:gd name="connsiteY113" fmla="*/ 2197916 h 3858936"/>
              <a:gd name="connsiteX114" fmla="*/ 3071109 w 4782463"/>
              <a:gd name="connsiteY114" fmla="*/ 2265028 h 3858936"/>
              <a:gd name="connsiteX115" fmla="*/ 3146610 w 4782463"/>
              <a:gd name="connsiteY115" fmla="*/ 2323751 h 3858936"/>
              <a:gd name="connsiteX116" fmla="*/ 3171777 w 4782463"/>
              <a:gd name="connsiteY116" fmla="*/ 2340529 h 3858936"/>
              <a:gd name="connsiteX117" fmla="*/ 3196944 w 4782463"/>
              <a:gd name="connsiteY117" fmla="*/ 2348918 h 3858936"/>
              <a:gd name="connsiteX118" fmla="*/ 3247278 w 4782463"/>
              <a:gd name="connsiteY118" fmla="*/ 2382474 h 3858936"/>
              <a:gd name="connsiteX119" fmla="*/ 3272445 w 4782463"/>
              <a:gd name="connsiteY119" fmla="*/ 2399251 h 3858936"/>
              <a:gd name="connsiteX120" fmla="*/ 3331168 w 4782463"/>
              <a:gd name="connsiteY120" fmla="*/ 2416029 h 3858936"/>
              <a:gd name="connsiteX121" fmla="*/ 3356335 w 4782463"/>
              <a:gd name="connsiteY121" fmla="*/ 2432807 h 3858936"/>
              <a:gd name="connsiteX122" fmla="*/ 3406669 w 4782463"/>
              <a:gd name="connsiteY122" fmla="*/ 2449585 h 3858936"/>
              <a:gd name="connsiteX123" fmla="*/ 3457003 w 4782463"/>
              <a:gd name="connsiteY123" fmla="*/ 2466363 h 3858936"/>
              <a:gd name="connsiteX124" fmla="*/ 3482170 w 4782463"/>
              <a:gd name="connsiteY124" fmla="*/ 2474752 h 3858936"/>
              <a:gd name="connsiteX125" fmla="*/ 3507337 w 4782463"/>
              <a:gd name="connsiteY125" fmla="*/ 2483141 h 3858936"/>
              <a:gd name="connsiteX126" fmla="*/ 3415058 w 4782463"/>
              <a:gd name="connsiteY126" fmla="*/ 2508308 h 3858936"/>
              <a:gd name="connsiteX127" fmla="*/ 3364724 w 4782463"/>
              <a:gd name="connsiteY127" fmla="*/ 2541864 h 3858936"/>
              <a:gd name="connsiteX128" fmla="*/ 3339557 w 4782463"/>
              <a:gd name="connsiteY128" fmla="*/ 2550253 h 3858936"/>
              <a:gd name="connsiteX129" fmla="*/ 3314390 w 4782463"/>
              <a:gd name="connsiteY129" fmla="*/ 2567031 h 3858936"/>
              <a:gd name="connsiteX130" fmla="*/ 3264056 w 4782463"/>
              <a:gd name="connsiteY130" fmla="*/ 2583809 h 3858936"/>
              <a:gd name="connsiteX131" fmla="*/ 3238889 w 4782463"/>
              <a:gd name="connsiteY131" fmla="*/ 2592198 h 3858936"/>
              <a:gd name="connsiteX132" fmla="*/ 3222111 w 4782463"/>
              <a:gd name="connsiteY132" fmla="*/ 2617365 h 3858936"/>
              <a:gd name="connsiteX133" fmla="*/ 3205333 w 4782463"/>
              <a:gd name="connsiteY133" fmla="*/ 2667699 h 3858936"/>
              <a:gd name="connsiteX134" fmla="*/ 3196944 w 4782463"/>
              <a:gd name="connsiteY134" fmla="*/ 2692866 h 3858936"/>
              <a:gd name="connsiteX135" fmla="*/ 3188555 w 4782463"/>
              <a:gd name="connsiteY135" fmla="*/ 2718033 h 3858936"/>
              <a:gd name="connsiteX136" fmla="*/ 3180166 w 4782463"/>
              <a:gd name="connsiteY136" fmla="*/ 2743200 h 3858936"/>
              <a:gd name="connsiteX137" fmla="*/ 3163388 w 4782463"/>
              <a:gd name="connsiteY137" fmla="*/ 2768367 h 3858936"/>
              <a:gd name="connsiteX138" fmla="*/ 3138221 w 4782463"/>
              <a:gd name="connsiteY138" fmla="*/ 2843868 h 3858936"/>
              <a:gd name="connsiteX139" fmla="*/ 3113054 w 4782463"/>
              <a:gd name="connsiteY139" fmla="*/ 2919369 h 3858936"/>
              <a:gd name="connsiteX140" fmla="*/ 3104665 w 4782463"/>
              <a:gd name="connsiteY140" fmla="*/ 2944536 h 3858936"/>
              <a:gd name="connsiteX141" fmla="*/ 3096276 w 4782463"/>
              <a:gd name="connsiteY141" fmla="*/ 2969703 h 3858936"/>
              <a:gd name="connsiteX142" fmla="*/ 3121443 w 4782463"/>
              <a:gd name="connsiteY142" fmla="*/ 3070371 h 3858936"/>
              <a:gd name="connsiteX143" fmla="*/ 3138221 w 4782463"/>
              <a:gd name="connsiteY143" fmla="*/ 3095538 h 3858936"/>
              <a:gd name="connsiteX144" fmla="*/ 3154999 w 4782463"/>
              <a:gd name="connsiteY144" fmla="*/ 3145872 h 3858936"/>
              <a:gd name="connsiteX145" fmla="*/ 3180166 w 4782463"/>
              <a:gd name="connsiteY145" fmla="*/ 3221373 h 3858936"/>
              <a:gd name="connsiteX146" fmla="*/ 3196944 w 4782463"/>
              <a:gd name="connsiteY146" fmla="*/ 3271707 h 3858936"/>
              <a:gd name="connsiteX147" fmla="*/ 3205333 w 4782463"/>
              <a:gd name="connsiteY147" fmla="*/ 3296874 h 3858936"/>
              <a:gd name="connsiteX148" fmla="*/ 3213722 w 4782463"/>
              <a:gd name="connsiteY148" fmla="*/ 3330429 h 3858936"/>
              <a:gd name="connsiteX149" fmla="*/ 3222111 w 4782463"/>
              <a:gd name="connsiteY149" fmla="*/ 3355596 h 3858936"/>
              <a:gd name="connsiteX150" fmla="*/ 3230500 w 4782463"/>
              <a:gd name="connsiteY150" fmla="*/ 3389152 h 3858936"/>
              <a:gd name="connsiteX151" fmla="*/ 3238889 w 4782463"/>
              <a:gd name="connsiteY151" fmla="*/ 3414319 h 3858936"/>
              <a:gd name="connsiteX152" fmla="*/ 3247278 w 4782463"/>
              <a:gd name="connsiteY152" fmla="*/ 3456264 h 3858936"/>
              <a:gd name="connsiteX153" fmla="*/ 3213722 w 4782463"/>
              <a:gd name="connsiteY153" fmla="*/ 3498209 h 3858936"/>
              <a:gd name="connsiteX154" fmla="*/ 3196944 w 4782463"/>
              <a:gd name="connsiteY154" fmla="*/ 3523376 h 3858936"/>
              <a:gd name="connsiteX155" fmla="*/ 3146610 w 4782463"/>
              <a:gd name="connsiteY155" fmla="*/ 3540154 h 3858936"/>
              <a:gd name="connsiteX156" fmla="*/ 3121443 w 4782463"/>
              <a:gd name="connsiteY156" fmla="*/ 3548543 h 3858936"/>
              <a:gd name="connsiteX157" fmla="*/ 3071109 w 4782463"/>
              <a:gd name="connsiteY157" fmla="*/ 3573710 h 3858936"/>
              <a:gd name="connsiteX158" fmla="*/ 3020775 w 4782463"/>
              <a:gd name="connsiteY158" fmla="*/ 3590488 h 3858936"/>
              <a:gd name="connsiteX159" fmla="*/ 2995608 w 4782463"/>
              <a:gd name="connsiteY159" fmla="*/ 3598877 h 3858936"/>
              <a:gd name="connsiteX160" fmla="*/ 2936885 w 4782463"/>
              <a:gd name="connsiteY160" fmla="*/ 3607266 h 3858936"/>
              <a:gd name="connsiteX161" fmla="*/ 2861384 w 4782463"/>
              <a:gd name="connsiteY161" fmla="*/ 3624044 h 3858936"/>
              <a:gd name="connsiteX162" fmla="*/ 2836217 w 4782463"/>
              <a:gd name="connsiteY162" fmla="*/ 3640822 h 3858936"/>
              <a:gd name="connsiteX163" fmla="*/ 2819439 w 4782463"/>
              <a:gd name="connsiteY163" fmla="*/ 3665989 h 3858936"/>
              <a:gd name="connsiteX164" fmla="*/ 2794272 w 4782463"/>
              <a:gd name="connsiteY164" fmla="*/ 3716323 h 3858936"/>
              <a:gd name="connsiteX165" fmla="*/ 2769105 w 4782463"/>
              <a:gd name="connsiteY165" fmla="*/ 3733101 h 3858936"/>
              <a:gd name="connsiteX166" fmla="*/ 2693604 w 4782463"/>
              <a:gd name="connsiteY166" fmla="*/ 3791824 h 3858936"/>
              <a:gd name="connsiteX167" fmla="*/ 2634881 w 4782463"/>
              <a:gd name="connsiteY167" fmla="*/ 3808602 h 3858936"/>
              <a:gd name="connsiteX168" fmla="*/ 2601326 w 4782463"/>
              <a:gd name="connsiteY168" fmla="*/ 3816991 h 3858936"/>
              <a:gd name="connsiteX169" fmla="*/ 2525825 w 4782463"/>
              <a:gd name="connsiteY169" fmla="*/ 3842158 h 3858936"/>
              <a:gd name="connsiteX170" fmla="*/ 2500658 w 4782463"/>
              <a:gd name="connsiteY170" fmla="*/ 3850547 h 3858936"/>
              <a:gd name="connsiteX171" fmla="*/ 2458713 w 4782463"/>
              <a:gd name="connsiteY171" fmla="*/ 3858936 h 3858936"/>
              <a:gd name="connsiteX172" fmla="*/ 2290933 w 4782463"/>
              <a:gd name="connsiteY172" fmla="*/ 3833769 h 3858936"/>
              <a:gd name="connsiteX173" fmla="*/ 2265766 w 4782463"/>
              <a:gd name="connsiteY173" fmla="*/ 3816991 h 3858936"/>
              <a:gd name="connsiteX174" fmla="*/ 2207043 w 4782463"/>
              <a:gd name="connsiteY174" fmla="*/ 3758268 h 3858936"/>
              <a:gd name="connsiteX175" fmla="*/ 2190265 w 4782463"/>
              <a:gd name="connsiteY175" fmla="*/ 3733101 h 3858936"/>
              <a:gd name="connsiteX176" fmla="*/ 2114764 w 4782463"/>
              <a:gd name="connsiteY176" fmla="*/ 3699545 h 3858936"/>
              <a:gd name="connsiteX177" fmla="*/ 2089597 w 4782463"/>
              <a:gd name="connsiteY177" fmla="*/ 3691156 h 3858936"/>
              <a:gd name="connsiteX178" fmla="*/ 2014096 w 4782463"/>
              <a:gd name="connsiteY178" fmla="*/ 3665989 h 3858936"/>
              <a:gd name="connsiteX179" fmla="*/ 1955373 w 4782463"/>
              <a:gd name="connsiteY179" fmla="*/ 3649211 h 3858936"/>
              <a:gd name="connsiteX180" fmla="*/ 1905039 w 4782463"/>
              <a:gd name="connsiteY180" fmla="*/ 3640822 h 3858936"/>
              <a:gd name="connsiteX181" fmla="*/ 1829538 w 4782463"/>
              <a:gd name="connsiteY181" fmla="*/ 3624044 h 3858936"/>
              <a:gd name="connsiteX182" fmla="*/ 1812760 w 4782463"/>
              <a:gd name="connsiteY182" fmla="*/ 3598877 h 3858936"/>
              <a:gd name="connsiteX183" fmla="*/ 1812760 w 4782463"/>
              <a:gd name="connsiteY183" fmla="*/ 3489820 h 3858936"/>
              <a:gd name="connsiteX184" fmla="*/ 1804371 w 4782463"/>
              <a:gd name="connsiteY184" fmla="*/ 3422708 h 3858936"/>
              <a:gd name="connsiteX185" fmla="*/ 1754037 w 4782463"/>
              <a:gd name="connsiteY185" fmla="*/ 3389152 h 3858936"/>
              <a:gd name="connsiteX186" fmla="*/ 1703703 w 4782463"/>
              <a:gd name="connsiteY186" fmla="*/ 3363985 h 3858936"/>
              <a:gd name="connsiteX187" fmla="*/ 1653370 w 4782463"/>
              <a:gd name="connsiteY187" fmla="*/ 3330429 h 3858936"/>
              <a:gd name="connsiteX188" fmla="*/ 1611425 w 4782463"/>
              <a:gd name="connsiteY188" fmla="*/ 3288485 h 3858936"/>
              <a:gd name="connsiteX189" fmla="*/ 1535924 w 4782463"/>
              <a:gd name="connsiteY189" fmla="*/ 3330429 h 3858936"/>
              <a:gd name="connsiteX190" fmla="*/ 1510757 w 4782463"/>
              <a:gd name="connsiteY190" fmla="*/ 3347207 h 3858936"/>
              <a:gd name="connsiteX191" fmla="*/ 1485590 w 4782463"/>
              <a:gd name="connsiteY191" fmla="*/ 3397541 h 3858936"/>
              <a:gd name="connsiteX192" fmla="*/ 1460423 w 4782463"/>
              <a:gd name="connsiteY192" fmla="*/ 3447875 h 3858936"/>
              <a:gd name="connsiteX193" fmla="*/ 1410089 w 4782463"/>
              <a:gd name="connsiteY193" fmla="*/ 3464653 h 3858936"/>
              <a:gd name="connsiteX194" fmla="*/ 1401700 w 4782463"/>
              <a:gd name="connsiteY194" fmla="*/ 3439486 h 3858936"/>
              <a:gd name="connsiteX195" fmla="*/ 1384922 w 4782463"/>
              <a:gd name="connsiteY195" fmla="*/ 3246540 h 3858936"/>
              <a:gd name="connsiteX196" fmla="*/ 1401700 w 4782463"/>
              <a:gd name="connsiteY196" fmla="*/ 3162650 h 3858936"/>
              <a:gd name="connsiteX197" fmla="*/ 1418478 w 4782463"/>
              <a:gd name="connsiteY197" fmla="*/ 3137483 h 3858936"/>
              <a:gd name="connsiteX198" fmla="*/ 1426867 w 4782463"/>
              <a:gd name="connsiteY198" fmla="*/ 3112316 h 3858936"/>
              <a:gd name="connsiteX199" fmla="*/ 1460423 w 4782463"/>
              <a:gd name="connsiteY199" fmla="*/ 3061982 h 3858936"/>
              <a:gd name="connsiteX200" fmla="*/ 1510757 w 4782463"/>
              <a:gd name="connsiteY200" fmla="*/ 3045204 h 3858936"/>
              <a:gd name="connsiteX201" fmla="*/ 1502368 w 4782463"/>
              <a:gd name="connsiteY201" fmla="*/ 3003259 h 3858936"/>
              <a:gd name="connsiteX202" fmla="*/ 1401700 w 4782463"/>
              <a:gd name="connsiteY202" fmla="*/ 2952925 h 3858936"/>
              <a:gd name="connsiteX203" fmla="*/ 1275865 w 4782463"/>
              <a:gd name="connsiteY203" fmla="*/ 2910980 h 3858936"/>
              <a:gd name="connsiteX204" fmla="*/ 1200364 w 4782463"/>
              <a:gd name="connsiteY204" fmla="*/ 2885813 h 3858936"/>
              <a:gd name="connsiteX205" fmla="*/ 1175197 w 4782463"/>
              <a:gd name="connsiteY205" fmla="*/ 2877424 h 3858936"/>
              <a:gd name="connsiteX206" fmla="*/ 1150030 w 4782463"/>
              <a:gd name="connsiteY206" fmla="*/ 2969703 h 3858936"/>
              <a:gd name="connsiteX207" fmla="*/ 1133252 w 4782463"/>
              <a:gd name="connsiteY207" fmla="*/ 3045204 h 3858936"/>
              <a:gd name="connsiteX208" fmla="*/ 1116474 w 4782463"/>
              <a:gd name="connsiteY208" fmla="*/ 3120705 h 3858936"/>
              <a:gd name="connsiteX209" fmla="*/ 1108085 w 4782463"/>
              <a:gd name="connsiteY209" fmla="*/ 3330429 h 3858936"/>
              <a:gd name="connsiteX210" fmla="*/ 1091307 w 4782463"/>
              <a:gd name="connsiteY210" fmla="*/ 3565321 h 3858936"/>
              <a:gd name="connsiteX211" fmla="*/ 1066140 w 4782463"/>
              <a:gd name="connsiteY211" fmla="*/ 3548543 h 3858936"/>
              <a:gd name="connsiteX212" fmla="*/ 982250 w 4782463"/>
              <a:gd name="connsiteY212" fmla="*/ 3523376 h 3858936"/>
              <a:gd name="connsiteX213" fmla="*/ 957083 w 4782463"/>
              <a:gd name="connsiteY213" fmla="*/ 3506598 h 3858936"/>
              <a:gd name="connsiteX214" fmla="*/ 906749 w 4782463"/>
              <a:gd name="connsiteY214" fmla="*/ 3489820 h 3858936"/>
              <a:gd name="connsiteX215" fmla="*/ 881582 w 4782463"/>
              <a:gd name="connsiteY215" fmla="*/ 3481431 h 3858936"/>
              <a:gd name="connsiteX216" fmla="*/ 848026 w 4782463"/>
              <a:gd name="connsiteY216" fmla="*/ 3473042 h 3858936"/>
              <a:gd name="connsiteX217" fmla="*/ 814470 w 4782463"/>
              <a:gd name="connsiteY217" fmla="*/ 3456264 h 3858936"/>
              <a:gd name="connsiteX218" fmla="*/ 738970 w 4782463"/>
              <a:gd name="connsiteY218" fmla="*/ 3431097 h 3858936"/>
              <a:gd name="connsiteX219" fmla="*/ 713803 w 4782463"/>
              <a:gd name="connsiteY219" fmla="*/ 3422708 h 3858936"/>
              <a:gd name="connsiteX220" fmla="*/ 680247 w 4782463"/>
              <a:gd name="connsiteY220" fmla="*/ 3347207 h 3858936"/>
              <a:gd name="connsiteX221" fmla="*/ 671858 w 4782463"/>
              <a:gd name="connsiteY221" fmla="*/ 3322040 h 3858936"/>
              <a:gd name="connsiteX222" fmla="*/ 663469 w 4782463"/>
              <a:gd name="connsiteY222" fmla="*/ 3296874 h 3858936"/>
              <a:gd name="connsiteX223" fmla="*/ 680247 w 4782463"/>
              <a:gd name="connsiteY223" fmla="*/ 3129094 h 3858936"/>
              <a:gd name="connsiteX224" fmla="*/ 671858 w 4782463"/>
              <a:gd name="connsiteY224" fmla="*/ 3028426 h 3858936"/>
              <a:gd name="connsiteX225" fmla="*/ 646691 w 4782463"/>
              <a:gd name="connsiteY225" fmla="*/ 2978092 h 3858936"/>
              <a:gd name="connsiteX226" fmla="*/ 596357 w 4782463"/>
              <a:gd name="connsiteY226" fmla="*/ 2944536 h 3858936"/>
              <a:gd name="connsiteX227" fmla="*/ 562801 w 4782463"/>
              <a:gd name="connsiteY227" fmla="*/ 2869035 h 3858936"/>
              <a:gd name="connsiteX228" fmla="*/ 546023 w 4782463"/>
              <a:gd name="connsiteY228" fmla="*/ 2810312 h 3858936"/>
              <a:gd name="connsiteX229" fmla="*/ 470522 w 4782463"/>
              <a:gd name="connsiteY229" fmla="*/ 2776756 h 3858936"/>
              <a:gd name="connsiteX230" fmla="*/ 420188 w 4782463"/>
              <a:gd name="connsiteY230" fmla="*/ 2759978 h 3858936"/>
              <a:gd name="connsiteX231" fmla="*/ 361465 w 4782463"/>
              <a:gd name="connsiteY231" fmla="*/ 2743200 h 3858936"/>
              <a:gd name="connsiteX232" fmla="*/ 277575 w 4782463"/>
              <a:gd name="connsiteY232" fmla="*/ 2726422 h 3858936"/>
              <a:gd name="connsiteX233" fmla="*/ 227241 w 4782463"/>
              <a:gd name="connsiteY233" fmla="*/ 2709644 h 3858936"/>
              <a:gd name="connsiteX234" fmla="*/ 193685 w 4782463"/>
              <a:gd name="connsiteY234" fmla="*/ 2701255 h 3858936"/>
              <a:gd name="connsiteX235" fmla="*/ 143351 w 4782463"/>
              <a:gd name="connsiteY235" fmla="*/ 2684477 h 3858936"/>
              <a:gd name="connsiteX236" fmla="*/ 118184 w 4782463"/>
              <a:gd name="connsiteY236" fmla="*/ 2608976 h 3858936"/>
              <a:gd name="connsiteX237" fmla="*/ 109795 w 4782463"/>
              <a:gd name="connsiteY237" fmla="*/ 2583809 h 3858936"/>
              <a:gd name="connsiteX238" fmla="*/ 93017 w 4782463"/>
              <a:gd name="connsiteY238" fmla="*/ 2416029 h 3858936"/>
              <a:gd name="connsiteX239" fmla="*/ 84628 w 4782463"/>
              <a:gd name="connsiteY239" fmla="*/ 2390862 h 3858936"/>
              <a:gd name="connsiteX240" fmla="*/ 51072 w 4782463"/>
              <a:gd name="connsiteY240" fmla="*/ 2340529 h 3858936"/>
              <a:gd name="connsiteX241" fmla="*/ 9127 w 4782463"/>
              <a:gd name="connsiteY241" fmla="*/ 2306973 h 3858936"/>
              <a:gd name="connsiteX242" fmla="*/ 51072 w 4782463"/>
              <a:gd name="connsiteY242" fmla="*/ 2248250 h 3858936"/>
              <a:gd name="connsiteX243" fmla="*/ 218852 w 4782463"/>
              <a:gd name="connsiteY243" fmla="*/ 2223083 h 3858936"/>
              <a:gd name="connsiteX244" fmla="*/ 294353 w 4782463"/>
              <a:gd name="connsiteY244" fmla="*/ 2214694 h 3858936"/>
              <a:gd name="connsiteX245" fmla="*/ 327909 w 4782463"/>
              <a:gd name="connsiteY245" fmla="*/ 2206305 h 3858936"/>
              <a:gd name="connsiteX246" fmla="*/ 411799 w 4782463"/>
              <a:gd name="connsiteY246" fmla="*/ 2189527 h 3858936"/>
              <a:gd name="connsiteX247" fmla="*/ 462133 w 4782463"/>
              <a:gd name="connsiteY247" fmla="*/ 2172749 h 3858936"/>
              <a:gd name="connsiteX248" fmla="*/ 487300 w 4782463"/>
              <a:gd name="connsiteY248" fmla="*/ 2155971 h 3858936"/>
              <a:gd name="connsiteX249" fmla="*/ 504078 w 4782463"/>
              <a:gd name="connsiteY249" fmla="*/ 2130804 h 3858936"/>
              <a:gd name="connsiteX250" fmla="*/ 529245 w 4782463"/>
              <a:gd name="connsiteY250" fmla="*/ 2114026 h 3858936"/>
              <a:gd name="connsiteX251" fmla="*/ 537634 w 4782463"/>
              <a:gd name="connsiteY251" fmla="*/ 2088859 h 3858936"/>
              <a:gd name="connsiteX252" fmla="*/ 554412 w 4782463"/>
              <a:gd name="connsiteY252" fmla="*/ 2063692 h 3858936"/>
              <a:gd name="connsiteX253" fmla="*/ 571190 w 4782463"/>
              <a:gd name="connsiteY253" fmla="*/ 2013358 h 3858936"/>
              <a:gd name="connsiteX254" fmla="*/ 579579 w 4782463"/>
              <a:gd name="connsiteY254" fmla="*/ 1988191 h 3858936"/>
              <a:gd name="connsiteX255" fmla="*/ 562801 w 4782463"/>
              <a:gd name="connsiteY255" fmla="*/ 1862356 h 3858936"/>
              <a:gd name="connsiteX256" fmla="*/ 529245 w 4782463"/>
              <a:gd name="connsiteY256" fmla="*/ 1812022 h 3858936"/>
              <a:gd name="connsiteX257" fmla="*/ 504078 w 4782463"/>
              <a:gd name="connsiteY257" fmla="*/ 1736521 h 3858936"/>
              <a:gd name="connsiteX258" fmla="*/ 495689 w 4782463"/>
              <a:gd name="connsiteY258" fmla="*/ 1711354 h 3858936"/>
              <a:gd name="connsiteX259" fmla="*/ 504078 w 4782463"/>
              <a:gd name="connsiteY259" fmla="*/ 1610686 h 3858936"/>
              <a:gd name="connsiteX260" fmla="*/ 554412 w 4782463"/>
              <a:gd name="connsiteY260" fmla="*/ 1510018 h 3858936"/>
              <a:gd name="connsiteX261" fmla="*/ 596357 w 4782463"/>
              <a:gd name="connsiteY261" fmla="*/ 1468074 h 3858936"/>
              <a:gd name="connsiteX262" fmla="*/ 638302 w 4782463"/>
              <a:gd name="connsiteY262" fmla="*/ 1392573 h 3858936"/>
              <a:gd name="connsiteX263" fmla="*/ 655080 w 4782463"/>
              <a:gd name="connsiteY263" fmla="*/ 1367406 h 3858936"/>
              <a:gd name="connsiteX264" fmla="*/ 663469 w 4782463"/>
              <a:gd name="connsiteY264" fmla="*/ 1342239 h 3858936"/>
              <a:gd name="connsiteX265" fmla="*/ 671858 w 4782463"/>
              <a:gd name="connsiteY265" fmla="*/ 1166070 h 3858936"/>
              <a:gd name="connsiteX266" fmla="*/ 747359 w 4782463"/>
              <a:gd name="connsiteY266" fmla="*/ 1140903 h 3858936"/>
              <a:gd name="connsiteX267" fmla="*/ 772526 w 4782463"/>
              <a:gd name="connsiteY267" fmla="*/ 1124125 h 3858936"/>
              <a:gd name="connsiteX268" fmla="*/ 856415 w 4782463"/>
              <a:gd name="connsiteY268" fmla="*/ 1098958 h 3858936"/>
              <a:gd name="connsiteX269" fmla="*/ 923527 w 4782463"/>
              <a:gd name="connsiteY269" fmla="*/ 1082180 h 3858936"/>
              <a:gd name="connsiteX270" fmla="*/ 999028 w 4782463"/>
              <a:gd name="connsiteY270" fmla="*/ 1065402 h 3858936"/>
              <a:gd name="connsiteX271" fmla="*/ 1015806 w 4782463"/>
              <a:gd name="connsiteY271" fmla="*/ 998290 h 3858936"/>
              <a:gd name="connsiteX272" fmla="*/ 1007417 w 4782463"/>
              <a:gd name="connsiteY272" fmla="*/ 922789 h 3858936"/>
              <a:gd name="connsiteX273" fmla="*/ 990639 w 4782463"/>
              <a:gd name="connsiteY273" fmla="*/ 897622 h 3858936"/>
              <a:gd name="connsiteX274" fmla="*/ 915138 w 4782463"/>
              <a:gd name="connsiteY274" fmla="*/ 830510 h 3858936"/>
              <a:gd name="connsiteX275" fmla="*/ 889971 w 4782463"/>
              <a:gd name="connsiteY275" fmla="*/ 805343 h 3858936"/>
              <a:gd name="connsiteX276" fmla="*/ 856415 w 4782463"/>
              <a:gd name="connsiteY276" fmla="*/ 780176 h 3858936"/>
              <a:gd name="connsiteX277" fmla="*/ 822859 w 4782463"/>
              <a:gd name="connsiteY277" fmla="*/ 746620 h 3858936"/>
              <a:gd name="connsiteX278" fmla="*/ 797692 w 4782463"/>
              <a:gd name="connsiteY278" fmla="*/ 729842 h 3858936"/>
              <a:gd name="connsiteX279" fmla="*/ 722192 w 4782463"/>
              <a:gd name="connsiteY279" fmla="*/ 671119 h 3858936"/>
              <a:gd name="connsiteX280" fmla="*/ 697025 w 4782463"/>
              <a:gd name="connsiteY280" fmla="*/ 654341 h 3858936"/>
              <a:gd name="connsiteX281" fmla="*/ 688636 w 4782463"/>
              <a:gd name="connsiteY281" fmla="*/ 629174 h 3858936"/>
              <a:gd name="connsiteX282" fmla="*/ 671858 w 4782463"/>
              <a:gd name="connsiteY282" fmla="*/ 604007 h 3858936"/>
              <a:gd name="connsiteX283" fmla="*/ 705414 w 4782463"/>
              <a:gd name="connsiteY283" fmla="*/ 553674 h 3858936"/>
              <a:gd name="connsiteX284" fmla="*/ 730581 w 4782463"/>
              <a:gd name="connsiteY284" fmla="*/ 545285 h 3858936"/>
              <a:gd name="connsiteX285" fmla="*/ 780915 w 4782463"/>
              <a:gd name="connsiteY285" fmla="*/ 520118 h 3858936"/>
              <a:gd name="connsiteX286" fmla="*/ 856415 w 4782463"/>
              <a:gd name="connsiteY286" fmla="*/ 486562 h 3858936"/>
              <a:gd name="connsiteX287" fmla="*/ 881582 w 4782463"/>
              <a:gd name="connsiteY287" fmla="*/ 478173 h 3858936"/>
              <a:gd name="connsiteX288" fmla="*/ 906749 w 4782463"/>
              <a:gd name="connsiteY288" fmla="*/ 469784 h 3858936"/>
              <a:gd name="connsiteX289" fmla="*/ 931916 w 4782463"/>
              <a:gd name="connsiteY289" fmla="*/ 453006 h 3858936"/>
              <a:gd name="connsiteX290" fmla="*/ 982250 w 4782463"/>
              <a:gd name="connsiteY290" fmla="*/ 436228 h 3858936"/>
              <a:gd name="connsiteX291" fmla="*/ 1032584 w 4782463"/>
              <a:gd name="connsiteY291" fmla="*/ 402672 h 3858936"/>
              <a:gd name="connsiteX292" fmla="*/ 1057751 w 4782463"/>
              <a:gd name="connsiteY292" fmla="*/ 385894 h 3858936"/>
              <a:gd name="connsiteX293" fmla="*/ 1183586 w 4782463"/>
              <a:gd name="connsiteY293" fmla="*/ 343949 h 3858936"/>
              <a:gd name="connsiteX294" fmla="*/ 1233920 w 4782463"/>
              <a:gd name="connsiteY294" fmla="*/ 327171 h 3858936"/>
              <a:gd name="connsiteX295" fmla="*/ 1259087 w 4782463"/>
              <a:gd name="connsiteY295" fmla="*/ 318782 h 3858936"/>
              <a:gd name="connsiteX296" fmla="*/ 1317810 w 4782463"/>
              <a:gd name="connsiteY296" fmla="*/ 335560 h 385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Lst>
            <a:rect l="l" t="t" r="r" b="b"/>
            <a:pathLst>
              <a:path w="4782463" h="3858936">
                <a:moveTo>
                  <a:pt x="1317810" y="335560"/>
                </a:moveTo>
                <a:cubicBezTo>
                  <a:pt x="1331792" y="327171"/>
                  <a:pt x="1344911" y="317140"/>
                  <a:pt x="1359755" y="310393"/>
                </a:cubicBezTo>
                <a:cubicBezTo>
                  <a:pt x="1393493" y="295058"/>
                  <a:pt x="1410882" y="294587"/>
                  <a:pt x="1443645" y="285226"/>
                </a:cubicBezTo>
                <a:cubicBezTo>
                  <a:pt x="1460005" y="280552"/>
                  <a:pt x="1485977" y="269385"/>
                  <a:pt x="1502368" y="268448"/>
                </a:cubicBezTo>
                <a:cubicBezTo>
                  <a:pt x="1588958" y="263500"/>
                  <a:pt x="1675740" y="262855"/>
                  <a:pt x="1762426" y="260059"/>
                </a:cubicBezTo>
                <a:cubicBezTo>
                  <a:pt x="1779204" y="254466"/>
                  <a:pt x="1802950" y="257996"/>
                  <a:pt x="1812760" y="243281"/>
                </a:cubicBezTo>
                <a:cubicBezTo>
                  <a:pt x="1835131" y="209725"/>
                  <a:pt x="1821149" y="223707"/>
                  <a:pt x="1854705" y="201336"/>
                </a:cubicBezTo>
                <a:cubicBezTo>
                  <a:pt x="1875791" y="138078"/>
                  <a:pt x="1844895" y="213599"/>
                  <a:pt x="1888261" y="159391"/>
                </a:cubicBezTo>
                <a:cubicBezTo>
                  <a:pt x="1934570" y="101504"/>
                  <a:pt x="1849692" y="165529"/>
                  <a:pt x="1921817" y="117446"/>
                </a:cubicBezTo>
                <a:cubicBezTo>
                  <a:pt x="1936560" y="73218"/>
                  <a:pt x="1920462" y="109005"/>
                  <a:pt x="1955373" y="67112"/>
                </a:cubicBezTo>
                <a:cubicBezTo>
                  <a:pt x="1990327" y="25167"/>
                  <a:pt x="1951178" y="55927"/>
                  <a:pt x="1997318" y="25167"/>
                </a:cubicBezTo>
                <a:cubicBezTo>
                  <a:pt x="2014096" y="27963"/>
                  <a:pt x="2030973" y="30220"/>
                  <a:pt x="2047652" y="33556"/>
                </a:cubicBezTo>
                <a:cubicBezTo>
                  <a:pt x="2100048" y="44035"/>
                  <a:pt x="2062400" y="38341"/>
                  <a:pt x="2106375" y="50334"/>
                </a:cubicBezTo>
                <a:cubicBezTo>
                  <a:pt x="2128622" y="56401"/>
                  <a:pt x="2151116" y="61519"/>
                  <a:pt x="2173487" y="67112"/>
                </a:cubicBezTo>
                <a:lnTo>
                  <a:pt x="2207043" y="75501"/>
                </a:lnTo>
                <a:cubicBezTo>
                  <a:pt x="2224071" y="79758"/>
                  <a:pt x="2248917" y="85058"/>
                  <a:pt x="2265766" y="92279"/>
                </a:cubicBezTo>
                <a:cubicBezTo>
                  <a:pt x="2277260" y="97205"/>
                  <a:pt x="2287711" y="104413"/>
                  <a:pt x="2299322" y="109057"/>
                </a:cubicBezTo>
                <a:cubicBezTo>
                  <a:pt x="2315743" y="115625"/>
                  <a:pt x="2334941" y="116025"/>
                  <a:pt x="2349656" y="125835"/>
                </a:cubicBezTo>
                <a:cubicBezTo>
                  <a:pt x="2382181" y="147518"/>
                  <a:pt x="2365258" y="139425"/>
                  <a:pt x="2399990" y="151002"/>
                </a:cubicBezTo>
                <a:cubicBezTo>
                  <a:pt x="2467102" y="148206"/>
                  <a:pt x="2534489" y="149297"/>
                  <a:pt x="2601326" y="142613"/>
                </a:cubicBezTo>
                <a:cubicBezTo>
                  <a:pt x="2618923" y="140853"/>
                  <a:pt x="2634881" y="131428"/>
                  <a:pt x="2651659" y="125835"/>
                </a:cubicBezTo>
                <a:lnTo>
                  <a:pt x="2701993" y="109057"/>
                </a:lnTo>
                <a:cubicBezTo>
                  <a:pt x="2749036" y="93376"/>
                  <a:pt x="2718581" y="102813"/>
                  <a:pt x="2794272" y="83890"/>
                </a:cubicBezTo>
                <a:cubicBezTo>
                  <a:pt x="2805457" y="81094"/>
                  <a:pt x="2816890" y="79147"/>
                  <a:pt x="2827828" y="75501"/>
                </a:cubicBezTo>
                <a:cubicBezTo>
                  <a:pt x="2836217" y="72705"/>
                  <a:pt x="2844492" y="69541"/>
                  <a:pt x="2852995" y="67112"/>
                </a:cubicBezTo>
                <a:cubicBezTo>
                  <a:pt x="2893694" y="55484"/>
                  <a:pt x="2883518" y="60713"/>
                  <a:pt x="2928496" y="50334"/>
                </a:cubicBezTo>
                <a:cubicBezTo>
                  <a:pt x="2950965" y="45149"/>
                  <a:pt x="2973237" y="39149"/>
                  <a:pt x="2995608" y="33556"/>
                </a:cubicBezTo>
                <a:cubicBezTo>
                  <a:pt x="3006793" y="30760"/>
                  <a:pt x="3017750" y="26798"/>
                  <a:pt x="3029164" y="25167"/>
                </a:cubicBezTo>
                <a:cubicBezTo>
                  <a:pt x="3048738" y="22371"/>
                  <a:pt x="3068249" y="19088"/>
                  <a:pt x="3087887" y="16778"/>
                </a:cubicBezTo>
                <a:cubicBezTo>
                  <a:pt x="3144908" y="10070"/>
                  <a:pt x="3216111" y="4694"/>
                  <a:pt x="3272445" y="0"/>
                </a:cubicBezTo>
                <a:cubicBezTo>
                  <a:pt x="3339557" y="2796"/>
                  <a:pt x="3407454" y="-2223"/>
                  <a:pt x="3473781" y="8389"/>
                </a:cubicBezTo>
                <a:cubicBezTo>
                  <a:pt x="3482513" y="9786"/>
                  <a:pt x="3482170" y="24713"/>
                  <a:pt x="3482170" y="33556"/>
                </a:cubicBezTo>
                <a:cubicBezTo>
                  <a:pt x="3482170" y="67112"/>
                  <a:pt x="3470985" y="55927"/>
                  <a:pt x="3448614" y="67112"/>
                </a:cubicBezTo>
                <a:cubicBezTo>
                  <a:pt x="3439596" y="71621"/>
                  <a:pt x="3431836" y="78297"/>
                  <a:pt x="3423447" y="83890"/>
                </a:cubicBezTo>
                <a:cubicBezTo>
                  <a:pt x="3420651" y="92279"/>
                  <a:pt x="3408805" y="102804"/>
                  <a:pt x="3415058" y="109057"/>
                </a:cubicBezTo>
                <a:cubicBezTo>
                  <a:pt x="3426282" y="120281"/>
                  <a:pt x="3490487" y="130480"/>
                  <a:pt x="3507337" y="134224"/>
                </a:cubicBezTo>
                <a:cubicBezTo>
                  <a:pt x="3518592" y="136725"/>
                  <a:pt x="3529806" y="139446"/>
                  <a:pt x="3540892" y="142613"/>
                </a:cubicBezTo>
                <a:cubicBezTo>
                  <a:pt x="3549395" y="145042"/>
                  <a:pt x="3557388" y="149268"/>
                  <a:pt x="3566059" y="151002"/>
                </a:cubicBezTo>
                <a:cubicBezTo>
                  <a:pt x="3585448" y="154880"/>
                  <a:pt x="3605239" y="156384"/>
                  <a:pt x="3624782" y="159391"/>
                </a:cubicBezTo>
                <a:cubicBezTo>
                  <a:pt x="3641594" y="161977"/>
                  <a:pt x="3658338" y="164984"/>
                  <a:pt x="3675116" y="167780"/>
                </a:cubicBezTo>
                <a:cubicBezTo>
                  <a:pt x="3757169" y="200601"/>
                  <a:pt x="3682954" y="174381"/>
                  <a:pt x="3817729" y="201336"/>
                </a:cubicBezTo>
                <a:cubicBezTo>
                  <a:pt x="3845692" y="206929"/>
                  <a:pt x="3873388" y="214081"/>
                  <a:pt x="3901619" y="218114"/>
                </a:cubicBezTo>
                <a:cubicBezTo>
                  <a:pt x="3921193" y="220910"/>
                  <a:pt x="3940888" y="222966"/>
                  <a:pt x="3960342" y="226503"/>
                </a:cubicBezTo>
                <a:cubicBezTo>
                  <a:pt x="3971686" y="228565"/>
                  <a:pt x="3982592" y="232631"/>
                  <a:pt x="3993898" y="234892"/>
                </a:cubicBezTo>
                <a:cubicBezTo>
                  <a:pt x="4096743" y="255461"/>
                  <a:pt x="3999846" y="232184"/>
                  <a:pt x="4077788" y="251670"/>
                </a:cubicBezTo>
                <a:cubicBezTo>
                  <a:pt x="4080584" y="260059"/>
                  <a:pt x="4079924" y="270584"/>
                  <a:pt x="4086177" y="276837"/>
                </a:cubicBezTo>
                <a:cubicBezTo>
                  <a:pt x="4118702" y="309362"/>
                  <a:pt x="4145907" y="313525"/>
                  <a:pt x="4186845" y="327171"/>
                </a:cubicBezTo>
                <a:cubicBezTo>
                  <a:pt x="4245866" y="346845"/>
                  <a:pt x="4173004" y="321239"/>
                  <a:pt x="4245568" y="352338"/>
                </a:cubicBezTo>
                <a:cubicBezTo>
                  <a:pt x="4294193" y="373177"/>
                  <a:pt x="4247537" y="345262"/>
                  <a:pt x="4295902" y="377505"/>
                </a:cubicBezTo>
                <a:cubicBezTo>
                  <a:pt x="4298698" y="385894"/>
                  <a:pt x="4310544" y="396419"/>
                  <a:pt x="4304291" y="402672"/>
                </a:cubicBezTo>
                <a:cubicBezTo>
                  <a:pt x="4291785" y="415178"/>
                  <a:pt x="4268672" y="409640"/>
                  <a:pt x="4253957" y="419450"/>
                </a:cubicBezTo>
                <a:cubicBezTo>
                  <a:pt x="4181832" y="467533"/>
                  <a:pt x="4273087" y="409885"/>
                  <a:pt x="4203623" y="444617"/>
                </a:cubicBezTo>
                <a:cubicBezTo>
                  <a:pt x="4194605" y="449126"/>
                  <a:pt x="4186845" y="455802"/>
                  <a:pt x="4178456" y="461395"/>
                </a:cubicBezTo>
                <a:cubicBezTo>
                  <a:pt x="4181252" y="480969"/>
                  <a:pt x="4179501" y="501759"/>
                  <a:pt x="4186845" y="520118"/>
                </a:cubicBezTo>
                <a:cubicBezTo>
                  <a:pt x="4191251" y="531133"/>
                  <a:pt x="4202647" y="538001"/>
                  <a:pt x="4212012" y="545285"/>
                </a:cubicBezTo>
                <a:cubicBezTo>
                  <a:pt x="4227929" y="557665"/>
                  <a:pt x="4248088" y="564582"/>
                  <a:pt x="4262346" y="578840"/>
                </a:cubicBezTo>
                <a:cubicBezTo>
                  <a:pt x="4280899" y="597393"/>
                  <a:pt x="4289321" y="609106"/>
                  <a:pt x="4312680" y="620785"/>
                </a:cubicBezTo>
                <a:cubicBezTo>
                  <a:pt x="4320589" y="624740"/>
                  <a:pt x="4330117" y="624880"/>
                  <a:pt x="4337847" y="629174"/>
                </a:cubicBezTo>
                <a:cubicBezTo>
                  <a:pt x="4355474" y="638967"/>
                  <a:pt x="4371403" y="651545"/>
                  <a:pt x="4388181" y="662730"/>
                </a:cubicBezTo>
                <a:lnTo>
                  <a:pt x="4413348" y="679508"/>
                </a:lnTo>
                <a:cubicBezTo>
                  <a:pt x="4421737" y="685101"/>
                  <a:pt x="4428950" y="693098"/>
                  <a:pt x="4438515" y="696286"/>
                </a:cubicBezTo>
                <a:cubicBezTo>
                  <a:pt x="4464550" y="704965"/>
                  <a:pt x="4471322" y="705904"/>
                  <a:pt x="4497237" y="721453"/>
                </a:cubicBezTo>
                <a:cubicBezTo>
                  <a:pt x="4514528" y="731828"/>
                  <a:pt x="4528441" y="748632"/>
                  <a:pt x="4547571" y="755009"/>
                </a:cubicBezTo>
                <a:cubicBezTo>
                  <a:pt x="4555960" y="757805"/>
                  <a:pt x="4565008" y="759104"/>
                  <a:pt x="4572738" y="763398"/>
                </a:cubicBezTo>
                <a:cubicBezTo>
                  <a:pt x="4590365" y="773191"/>
                  <a:pt x="4606294" y="785769"/>
                  <a:pt x="4623072" y="796954"/>
                </a:cubicBezTo>
                <a:lnTo>
                  <a:pt x="4673406" y="830510"/>
                </a:lnTo>
                <a:lnTo>
                  <a:pt x="4698573" y="847288"/>
                </a:lnTo>
                <a:lnTo>
                  <a:pt x="4723740" y="864066"/>
                </a:lnTo>
                <a:cubicBezTo>
                  <a:pt x="4729333" y="872455"/>
                  <a:pt x="4733389" y="882104"/>
                  <a:pt x="4740518" y="889233"/>
                </a:cubicBezTo>
                <a:cubicBezTo>
                  <a:pt x="4796445" y="945160"/>
                  <a:pt x="4737722" y="864066"/>
                  <a:pt x="4782463" y="931178"/>
                </a:cubicBezTo>
                <a:cubicBezTo>
                  <a:pt x="4779667" y="956345"/>
                  <a:pt x="4778237" y="981702"/>
                  <a:pt x="4774074" y="1006679"/>
                </a:cubicBezTo>
                <a:cubicBezTo>
                  <a:pt x="4772620" y="1015401"/>
                  <a:pt x="4772881" y="1026706"/>
                  <a:pt x="4765685" y="1031846"/>
                </a:cubicBezTo>
                <a:cubicBezTo>
                  <a:pt x="4751294" y="1042126"/>
                  <a:pt x="4732129" y="1043031"/>
                  <a:pt x="4715351" y="1048624"/>
                </a:cubicBezTo>
                <a:lnTo>
                  <a:pt x="4690184" y="1057013"/>
                </a:lnTo>
                <a:cubicBezTo>
                  <a:pt x="4684591" y="1065402"/>
                  <a:pt x="4677378" y="1072913"/>
                  <a:pt x="4673406" y="1082180"/>
                </a:cubicBezTo>
                <a:cubicBezTo>
                  <a:pt x="4668864" y="1092777"/>
                  <a:pt x="4671412" y="1106143"/>
                  <a:pt x="4665017" y="1115736"/>
                </a:cubicBezTo>
                <a:cubicBezTo>
                  <a:pt x="4659424" y="1124125"/>
                  <a:pt x="4648868" y="1128005"/>
                  <a:pt x="4639850" y="1132514"/>
                </a:cubicBezTo>
                <a:cubicBezTo>
                  <a:pt x="4625754" y="1139562"/>
                  <a:pt x="4594566" y="1145260"/>
                  <a:pt x="4581127" y="1149292"/>
                </a:cubicBezTo>
                <a:cubicBezTo>
                  <a:pt x="4517978" y="1168237"/>
                  <a:pt x="4538308" y="1161060"/>
                  <a:pt x="4480459" y="1199626"/>
                </a:cubicBezTo>
                <a:lnTo>
                  <a:pt x="4404959" y="1249960"/>
                </a:lnTo>
                <a:lnTo>
                  <a:pt x="4379792" y="1266738"/>
                </a:lnTo>
                <a:cubicBezTo>
                  <a:pt x="4349032" y="1312878"/>
                  <a:pt x="4379792" y="1273729"/>
                  <a:pt x="4337847" y="1308683"/>
                </a:cubicBezTo>
                <a:cubicBezTo>
                  <a:pt x="4328733" y="1316278"/>
                  <a:pt x="4322045" y="1326566"/>
                  <a:pt x="4312680" y="1333850"/>
                </a:cubicBezTo>
                <a:cubicBezTo>
                  <a:pt x="4296763" y="1346230"/>
                  <a:pt x="4262346" y="1367406"/>
                  <a:pt x="4262346" y="1367406"/>
                </a:cubicBezTo>
                <a:cubicBezTo>
                  <a:pt x="4220689" y="1429891"/>
                  <a:pt x="4274228" y="1353147"/>
                  <a:pt x="4220401" y="1417740"/>
                </a:cubicBezTo>
                <a:cubicBezTo>
                  <a:pt x="4185447" y="1459685"/>
                  <a:pt x="4224596" y="1428925"/>
                  <a:pt x="4178456" y="1459685"/>
                </a:cubicBezTo>
                <a:cubicBezTo>
                  <a:pt x="4161959" y="1484430"/>
                  <a:pt x="4160732" y="1489834"/>
                  <a:pt x="4136511" y="1510018"/>
                </a:cubicBezTo>
                <a:cubicBezTo>
                  <a:pt x="4128766" y="1516473"/>
                  <a:pt x="4119089" y="1520341"/>
                  <a:pt x="4111344" y="1526796"/>
                </a:cubicBezTo>
                <a:cubicBezTo>
                  <a:pt x="4069451" y="1561707"/>
                  <a:pt x="4105238" y="1545609"/>
                  <a:pt x="4061010" y="1560352"/>
                </a:cubicBezTo>
                <a:cubicBezTo>
                  <a:pt x="4044232" y="1577130"/>
                  <a:pt x="4023838" y="1590943"/>
                  <a:pt x="4010676" y="1610686"/>
                </a:cubicBezTo>
                <a:cubicBezTo>
                  <a:pt x="4005083" y="1619075"/>
                  <a:pt x="4001486" y="1629214"/>
                  <a:pt x="3993898" y="1635853"/>
                </a:cubicBezTo>
                <a:cubicBezTo>
                  <a:pt x="3978723" y="1649132"/>
                  <a:pt x="3960342" y="1658224"/>
                  <a:pt x="3943564" y="1669409"/>
                </a:cubicBezTo>
                <a:cubicBezTo>
                  <a:pt x="3935175" y="1675002"/>
                  <a:pt x="3927962" y="1682999"/>
                  <a:pt x="3918397" y="1686187"/>
                </a:cubicBezTo>
                <a:lnTo>
                  <a:pt x="3792562" y="1728132"/>
                </a:lnTo>
                <a:lnTo>
                  <a:pt x="3767395" y="1736521"/>
                </a:lnTo>
                <a:cubicBezTo>
                  <a:pt x="3759006" y="1739317"/>
                  <a:pt x="3749586" y="1740005"/>
                  <a:pt x="3742228" y="1744910"/>
                </a:cubicBezTo>
                <a:cubicBezTo>
                  <a:pt x="3677179" y="1788276"/>
                  <a:pt x="3711024" y="1772089"/>
                  <a:pt x="3641560" y="1795244"/>
                </a:cubicBezTo>
                <a:cubicBezTo>
                  <a:pt x="3633171" y="1798040"/>
                  <a:pt x="3625115" y="1802179"/>
                  <a:pt x="3616393" y="1803633"/>
                </a:cubicBezTo>
                <a:cubicBezTo>
                  <a:pt x="3573920" y="1810712"/>
                  <a:pt x="3522400" y="1818742"/>
                  <a:pt x="3482170" y="1828800"/>
                </a:cubicBezTo>
                <a:cubicBezTo>
                  <a:pt x="3470985" y="1831596"/>
                  <a:pt x="3459657" y="1833876"/>
                  <a:pt x="3448614" y="1837189"/>
                </a:cubicBezTo>
                <a:cubicBezTo>
                  <a:pt x="3431674" y="1842271"/>
                  <a:pt x="3415058" y="1848374"/>
                  <a:pt x="3398280" y="1853967"/>
                </a:cubicBezTo>
                <a:lnTo>
                  <a:pt x="3373113" y="1862356"/>
                </a:lnTo>
                <a:cubicBezTo>
                  <a:pt x="3350742" y="1929468"/>
                  <a:pt x="3384298" y="1851171"/>
                  <a:pt x="3339557" y="1895912"/>
                </a:cubicBezTo>
                <a:cubicBezTo>
                  <a:pt x="3333304" y="1902165"/>
                  <a:pt x="3337421" y="1914826"/>
                  <a:pt x="3331168" y="1921079"/>
                </a:cubicBezTo>
                <a:cubicBezTo>
                  <a:pt x="3324915" y="1927332"/>
                  <a:pt x="3313731" y="1925174"/>
                  <a:pt x="3306001" y="1929468"/>
                </a:cubicBezTo>
                <a:cubicBezTo>
                  <a:pt x="3288374" y="1939261"/>
                  <a:pt x="3272445" y="1951839"/>
                  <a:pt x="3255667" y="1963024"/>
                </a:cubicBezTo>
                <a:cubicBezTo>
                  <a:pt x="3247278" y="1968617"/>
                  <a:pt x="3240065" y="1976614"/>
                  <a:pt x="3230500" y="1979802"/>
                </a:cubicBezTo>
                <a:cubicBezTo>
                  <a:pt x="3222111" y="1982598"/>
                  <a:pt x="3213063" y="1983897"/>
                  <a:pt x="3205333" y="1988191"/>
                </a:cubicBezTo>
                <a:cubicBezTo>
                  <a:pt x="3187706" y="1997984"/>
                  <a:pt x="3174129" y="2015370"/>
                  <a:pt x="3154999" y="2021747"/>
                </a:cubicBezTo>
                <a:cubicBezTo>
                  <a:pt x="3063215" y="2052342"/>
                  <a:pt x="3202239" y="2003548"/>
                  <a:pt x="3104665" y="2046914"/>
                </a:cubicBezTo>
                <a:cubicBezTo>
                  <a:pt x="3088504" y="2054097"/>
                  <a:pt x="3054331" y="2063692"/>
                  <a:pt x="3054331" y="2063692"/>
                </a:cubicBezTo>
                <a:cubicBezTo>
                  <a:pt x="3048738" y="2072081"/>
                  <a:pt x="3045426" y="2082561"/>
                  <a:pt x="3037553" y="2088859"/>
                </a:cubicBezTo>
                <a:cubicBezTo>
                  <a:pt x="2979666" y="2135168"/>
                  <a:pt x="3043691" y="2050290"/>
                  <a:pt x="2995608" y="2122415"/>
                </a:cubicBezTo>
                <a:cubicBezTo>
                  <a:pt x="2997884" y="2136072"/>
                  <a:pt x="3002552" y="2180214"/>
                  <a:pt x="3012386" y="2197916"/>
                </a:cubicBezTo>
                <a:cubicBezTo>
                  <a:pt x="3053849" y="2272549"/>
                  <a:pt x="3028007" y="2229110"/>
                  <a:pt x="3071109" y="2265028"/>
                </a:cubicBezTo>
                <a:cubicBezTo>
                  <a:pt x="3149960" y="2330737"/>
                  <a:pt x="3019394" y="2238940"/>
                  <a:pt x="3146610" y="2323751"/>
                </a:cubicBezTo>
                <a:cubicBezTo>
                  <a:pt x="3154999" y="2329344"/>
                  <a:pt x="3162212" y="2337341"/>
                  <a:pt x="3171777" y="2340529"/>
                </a:cubicBezTo>
                <a:cubicBezTo>
                  <a:pt x="3180166" y="2343325"/>
                  <a:pt x="3189214" y="2344624"/>
                  <a:pt x="3196944" y="2348918"/>
                </a:cubicBezTo>
                <a:cubicBezTo>
                  <a:pt x="3214571" y="2358711"/>
                  <a:pt x="3230500" y="2371289"/>
                  <a:pt x="3247278" y="2382474"/>
                </a:cubicBezTo>
                <a:cubicBezTo>
                  <a:pt x="3255667" y="2388066"/>
                  <a:pt x="3262664" y="2396806"/>
                  <a:pt x="3272445" y="2399251"/>
                </a:cubicBezTo>
                <a:cubicBezTo>
                  <a:pt x="3283196" y="2401939"/>
                  <a:pt x="3319133" y="2410012"/>
                  <a:pt x="3331168" y="2416029"/>
                </a:cubicBezTo>
                <a:cubicBezTo>
                  <a:pt x="3340186" y="2420538"/>
                  <a:pt x="3347122" y="2428712"/>
                  <a:pt x="3356335" y="2432807"/>
                </a:cubicBezTo>
                <a:cubicBezTo>
                  <a:pt x="3372496" y="2439990"/>
                  <a:pt x="3389891" y="2443992"/>
                  <a:pt x="3406669" y="2449585"/>
                </a:cubicBezTo>
                <a:lnTo>
                  <a:pt x="3457003" y="2466363"/>
                </a:lnTo>
                <a:lnTo>
                  <a:pt x="3482170" y="2474752"/>
                </a:lnTo>
                <a:lnTo>
                  <a:pt x="3507337" y="2483141"/>
                </a:lnTo>
                <a:cubicBezTo>
                  <a:pt x="3484826" y="2487643"/>
                  <a:pt x="3433304" y="2496144"/>
                  <a:pt x="3415058" y="2508308"/>
                </a:cubicBezTo>
                <a:cubicBezTo>
                  <a:pt x="3398280" y="2519493"/>
                  <a:pt x="3383854" y="2535487"/>
                  <a:pt x="3364724" y="2541864"/>
                </a:cubicBezTo>
                <a:cubicBezTo>
                  <a:pt x="3356335" y="2544660"/>
                  <a:pt x="3347466" y="2546298"/>
                  <a:pt x="3339557" y="2550253"/>
                </a:cubicBezTo>
                <a:cubicBezTo>
                  <a:pt x="3330539" y="2554762"/>
                  <a:pt x="3323603" y="2562936"/>
                  <a:pt x="3314390" y="2567031"/>
                </a:cubicBezTo>
                <a:cubicBezTo>
                  <a:pt x="3298229" y="2574214"/>
                  <a:pt x="3280834" y="2578216"/>
                  <a:pt x="3264056" y="2583809"/>
                </a:cubicBezTo>
                <a:lnTo>
                  <a:pt x="3238889" y="2592198"/>
                </a:lnTo>
                <a:cubicBezTo>
                  <a:pt x="3233296" y="2600587"/>
                  <a:pt x="3226206" y="2608152"/>
                  <a:pt x="3222111" y="2617365"/>
                </a:cubicBezTo>
                <a:cubicBezTo>
                  <a:pt x="3214928" y="2633526"/>
                  <a:pt x="3210926" y="2650921"/>
                  <a:pt x="3205333" y="2667699"/>
                </a:cubicBezTo>
                <a:lnTo>
                  <a:pt x="3196944" y="2692866"/>
                </a:lnTo>
                <a:lnTo>
                  <a:pt x="3188555" y="2718033"/>
                </a:lnTo>
                <a:cubicBezTo>
                  <a:pt x="3185759" y="2726422"/>
                  <a:pt x="3185071" y="2735842"/>
                  <a:pt x="3180166" y="2743200"/>
                </a:cubicBezTo>
                <a:cubicBezTo>
                  <a:pt x="3174573" y="2751589"/>
                  <a:pt x="3167483" y="2759154"/>
                  <a:pt x="3163388" y="2768367"/>
                </a:cubicBezTo>
                <a:lnTo>
                  <a:pt x="3138221" y="2843868"/>
                </a:lnTo>
                <a:lnTo>
                  <a:pt x="3113054" y="2919369"/>
                </a:lnTo>
                <a:lnTo>
                  <a:pt x="3104665" y="2944536"/>
                </a:lnTo>
                <a:lnTo>
                  <a:pt x="3096276" y="2969703"/>
                </a:lnTo>
                <a:cubicBezTo>
                  <a:pt x="3100469" y="2994862"/>
                  <a:pt x="3106672" y="3048214"/>
                  <a:pt x="3121443" y="3070371"/>
                </a:cubicBezTo>
                <a:cubicBezTo>
                  <a:pt x="3127036" y="3078760"/>
                  <a:pt x="3134126" y="3086325"/>
                  <a:pt x="3138221" y="3095538"/>
                </a:cubicBezTo>
                <a:cubicBezTo>
                  <a:pt x="3145404" y="3111699"/>
                  <a:pt x="3149406" y="3129094"/>
                  <a:pt x="3154999" y="3145872"/>
                </a:cubicBezTo>
                <a:lnTo>
                  <a:pt x="3180166" y="3221373"/>
                </a:lnTo>
                <a:lnTo>
                  <a:pt x="3196944" y="3271707"/>
                </a:lnTo>
                <a:cubicBezTo>
                  <a:pt x="3199740" y="3280096"/>
                  <a:pt x="3203188" y="3288295"/>
                  <a:pt x="3205333" y="3296874"/>
                </a:cubicBezTo>
                <a:cubicBezTo>
                  <a:pt x="3208129" y="3308059"/>
                  <a:pt x="3210555" y="3319343"/>
                  <a:pt x="3213722" y="3330429"/>
                </a:cubicBezTo>
                <a:cubicBezTo>
                  <a:pt x="3216151" y="3338932"/>
                  <a:pt x="3219682" y="3347093"/>
                  <a:pt x="3222111" y="3355596"/>
                </a:cubicBezTo>
                <a:cubicBezTo>
                  <a:pt x="3225278" y="3366682"/>
                  <a:pt x="3227333" y="3378066"/>
                  <a:pt x="3230500" y="3389152"/>
                </a:cubicBezTo>
                <a:cubicBezTo>
                  <a:pt x="3232929" y="3397655"/>
                  <a:pt x="3236744" y="3405740"/>
                  <a:pt x="3238889" y="3414319"/>
                </a:cubicBezTo>
                <a:cubicBezTo>
                  <a:pt x="3242347" y="3428152"/>
                  <a:pt x="3244482" y="3442282"/>
                  <a:pt x="3247278" y="3456264"/>
                </a:cubicBezTo>
                <a:cubicBezTo>
                  <a:pt x="3230946" y="3505259"/>
                  <a:pt x="3251667" y="3460264"/>
                  <a:pt x="3213722" y="3498209"/>
                </a:cubicBezTo>
                <a:cubicBezTo>
                  <a:pt x="3206593" y="3505338"/>
                  <a:pt x="3205494" y="3518032"/>
                  <a:pt x="3196944" y="3523376"/>
                </a:cubicBezTo>
                <a:cubicBezTo>
                  <a:pt x="3181947" y="3532749"/>
                  <a:pt x="3163388" y="3534561"/>
                  <a:pt x="3146610" y="3540154"/>
                </a:cubicBezTo>
                <a:lnTo>
                  <a:pt x="3121443" y="3548543"/>
                </a:lnTo>
                <a:cubicBezTo>
                  <a:pt x="3029659" y="3579138"/>
                  <a:pt x="3168683" y="3530344"/>
                  <a:pt x="3071109" y="3573710"/>
                </a:cubicBezTo>
                <a:cubicBezTo>
                  <a:pt x="3054948" y="3580893"/>
                  <a:pt x="3037553" y="3584895"/>
                  <a:pt x="3020775" y="3590488"/>
                </a:cubicBezTo>
                <a:cubicBezTo>
                  <a:pt x="3012386" y="3593284"/>
                  <a:pt x="3004362" y="3597626"/>
                  <a:pt x="2995608" y="3598877"/>
                </a:cubicBezTo>
                <a:lnTo>
                  <a:pt x="2936885" y="3607266"/>
                </a:lnTo>
                <a:cubicBezTo>
                  <a:pt x="2918269" y="3610130"/>
                  <a:pt x="2881664" y="3613904"/>
                  <a:pt x="2861384" y="3624044"/>
                </a:cubicBezTo>
                <a:cubicBezTo>
                  <a:pt x="2852366" y="3628553"/>
                  <a:pt x="2844606" y="3635229"/>
                  <a:pt x="2836217" y="3640822"/>
                </a:cubicBezTo>
                <a:cubicBezTo>
                  <a:pt x="2830624" y="3649211"/>
                  <a:pt x="2823948" y="3656971"/>
                  <a:pt x="2819439" y="3665989"/>
                </a:cubicBezTo>
                <a:cubicBezTo>
                  <a:pt x="2805793" y="3693281"/>
                  <a:pt x="2818314" y="3692281"/>
                  <a:pt x="2794272" y="3716323"/>
                </a:cubicBezTo>
                <a:cubicBezTo>
                  <a:pt x="2787143" y="3723452"/>
                  <a:pt x="2776850" y="3726646"/>
                  <a:pt x="2769105" y="3733101"/>
                </a:cubicBezTo>
                <a:cubicBezTo>
                  <a:pt x="2743716" y="3754258"/>
                  <a:pt x="2729951" y="3782737"/>
                  <a:pt x="2693604" y="3791824"/>
                </a:cubicBezTo>
                <a:cubicBezTo>
                  <a:pt x="2588717" y="3818046"/>
                  <a:pt x="2719114" y="3784535"/>
                  <a:pt x="2634881" y="3808602"/>
                </a:cubicBezTo>
                <a:cubicBezTo>
                  <a:pt x="2623795" y="3811769"/>
                  <a:pt x="2612369" y="3813678"/>
                  <a:pt x="2601326" y="3816991"/>
                </a:cubicBezTo>
                <a:lnTo>
                  <a:pt x="2525825" y="3842158"/>
                </a:lnTo>
                <a:cubicBezTo>
                  <a:pt x="2517436" y="3844954"/>
                  <a:pt x="2509329" y="3848813"/>
                  <a:pt x="2500658" y="3850547"/>
                </a:cubicBezTo>
                <a:lnTo>
                  <a:pt x="2458713" y="3858936"/>
                </a:lnTo>
                <a:cubicBezTo>
                  <a:pt x="2432454" y="3857060"/>
                  <a:pt x="2329463" y="3859456"/>
                  <a:pt x="2290933" y="3833769"/>
                </a:cubicBezTo>
                <a:lnTo>
                  <a:pt x="2265766" y="3816991"/>
                </a:lnTo>
                <a:cubicBezTo>
                  <a:pt x="2227305" y="3759299"/>
                  <a:pt x="2251340" y="3773034"/>
                  <a:pt x="2207043" y="3758268"/>
                </a:cubicBezTo>
                <a:cubicBezTo>
                  <a:pt x="2201450" y="3749879"/>
                  <a:pt x="2197394" y="3740230"/>
                  <a:pt x="2190265" y="3733101"/>
                </a:cubicBezTo>
                <a:cubicBezTo>
                  <a:pt x="2170324" y="3713160"/>
                  <a:pt x="2139684" y="3707852"/>
                  <a:pt x="2114764" y="3699545"/>
                </a:cubicBezTo>
                <a:lnTo>
                  <a:pt x="2089597" y="3691156"/>
                </a:lnTo>
                <a:lnTo>
                  <a:pt x="2014096" y="3665989"/>
                </a:lnTo>
                <a:cubicBezTo>
                  <a:pt x="1990110" y="3657994"/>
                  <a:pt x="1981707" y="3654478"/>
                  <a:pt x="1955373" y="3649211"/>
                </a:cubicBezTo>
                <a:cubicBezTo>
                  <a:pt x="1938694" y="3645875"/>
                  <a:pt x="1921774" y="3643865"/>
                  <a:pt x="1905039" y="3640822"/>
                </a:cubicBezTo>
                <a:cubicBezTo>
                  <a:pt x="1865989" y="3633722"/>
                  <a:pt x="1865444" y="3633021"/>
                  <a:pt x="1829538" y="3624044"/>
                </a:cubicBezTo>
                <a:cubicBezTo>
                  <a:pt x="1823945" y="3615655"/>
                  <a:pt x="1817269" y="3607895"/>
                  <a:pt x="1812760" y="3598877"/>
                </a:cubicBezTo>
                <a:cubicBezTo>
                  <a:pt x="1794044" y="3561446"/>
                  <a:pt x="1808066" y="3536756"/>
                  <a:pt x="1812760" y="3489820"/>
                </a:cubicBezTo>
                <a:cubicBezTo>
                  <a:pt x="1809964" y="3467449"/>
                  <a:pt x="1815731" y="3442182"/>
                  <a:pt x="1804371" y="3422708"/>
                </a:cubicBezTo>
                <a:cubicBezTo>
                  <a:pt x="1794211" y="3405290"/>
                  <a:pt x="1770815" y="3400337"/>
                  <a:pt x="1754037" y="3389152"/>
                </a:cubicBezTo>
                <a:cubicBezTo>
                  <a:pt x="1721512" y="3367469"/>
                  <a:pt x="1738435" y="3375562"/>
                  <a:pt x="1703703" y="3363985"/>
                </a:cubicBezTo>
                <a:cubicBezTo>
                  <a:pt x="1686925" y="3352800"/>
                  <a:pt x="1664555" y="3347207"/>
                  <a:pt x="1653370" y="3330429"/>
                </a:cubicBezTo>
                <a:cubicBezTo>
                  <a:pt x="1630999" y="3296873"/>
                  <a:pt x="1644981" y="3310854"/>
                  <a:pt x="1611425" y="3288485"/>
                </a:cubicBezTo>
                <a:cubicBezTo>
                  <a:pt x="1567129" y="3303250"/>
                  <a:pt x="1593615" y="3291969"/>
                  <a:pt x="1535924" y="3330429"/>
                </a:cubicBezTo>
                <a:lnTo>
                  <a:pt x="1510757" y="3347207"/>
                </a:lnTo>
                <a:cubicBezTo>
                  <a:pt x="1489671" y="3410465"/>
                  <a:pt x="1518115" y="3332492"/>
                  <a:pt x="1485590" y="3397541"/>
                </a:cubicBezTo>
                <a:cubicBezTo>
                  <a:pt x="1477695" y="3413331"/>
                  <a:pt x="1477908" y="3436947"/>
                  <a:pt x="1460423" y="3447875"/>
                </a:cubicBezTo>
                <a:cubicBezTo>
                  <a:pt x="1445426" y="3457248"/>
                  <a:pt x="1410089" y="3464653"/>
                  <a:pt x="1410089" y="3464653"/>
                </a:cubicBezTo>
                <a:cubicBezTo>
                  <a:pt x="1407293" y="3456264"/>
                  <a:pt x="1402466" y="3448296"/>
                  <a:pt x="1401700" y="3439486"/>
                </a:cubicBezTo>
                <a:cubicBezTo>
                  <a:pt x="1384039" y="3236383"/>
                  <a:pt x="1412413" y="3329013"/>
                  <a:pt x="1384922" y="3246540"/>
                </a:cubicBezTo>
                <a:cubicBezTo>
                  <a:pt x="1388014" y="3224899"/>
                  <a:pt x="1389987" y="3186077"/>
                  <a:pt x="1401700" y="3162650"/>
                </a:cubicBezTo>
                <a:cubicBezTo>
                  <a:pt x="1406209" y="3153632"/>
                  <a:pt x="1413969" y="3146501"/>
                  <a:pt x="1418478" y="3137483"/>
                </a:cubicBezTo>
                <a:cubicBezTo>
                  <a:pt x="1422433" y="3129574"/>
                  <a:pt x="1422573" y="3120046"/>
                  <a:pt x="1426867" y="3112316"/>
                </a:cubicBezTo>
                <a:cubicBezTo>
                  <a:pt x="1436660" y="3094689"/>
                  <a:pt x="1441293" y="3068359"/>
                  <a:pt x="1460423" y="3061982"/>
                </a:cubicBezTo>
                <a:lnTo>
                  <a:pt x="1510757" y="3045204"/>
                </a:lnTo>
                <a:cubicBezTo>
                  <a:pt x="1507961" y="3031222"/>
                  <a:pt x="1511122" y="3014514"/>
                  <a:pt x="1502368" y="3003259"/>
                </a:cubicBezTo>
                <a:cubicBezTo>
                  <a:pt x="1479601" y="2973987"/>
                  <a:pt x="1434080" y="2963718"/>
                  <a:pt x="1401700" y="2952925"/>
                </a:cubicBezTo>
                <a:lnTo>
                  <a:pt x="1275865" y="2910980"/>
                </a:lnTo>
                <a:lnTo>
                  <a:pt x="1200364" y="2885813"/>
                </a:lnTo>
                <a:lnTo>
                  <a:pt x="1175197" y="2877424"/>
                </a:lnTo>
                <a:cubicBezTo>
                  <a:pt x="1144620" y="2923289"/>
                  <a:pt x="1162561" y="2888249"/>
                  <a:pt x="1150030" y="2969703"/>
                </a:cubicBezTo>
                <a:cubicBezTo>
                  <a:pt x="1143705" y="3010818"/>
                  <a:pt x="1141602" y="3007628"/>
                  <a:pt x="1133252" y="3045204"/>
                </a:cubicBezTo>
                <a:cubicBezTo>
                  <a:pt x="1111952" y="3141055"/>
                  <a:pt x="1136933" y="3038869"/>
                  <a:pt x="1116474" y="3120705"/>
                </a:cubicBezTo>
                <a:cubicBezTo>
                  <a:pt x="1113678" y="3190613"/>
                  <a:pt x="1111060" y="3260528"/>
                  <a:pt x="1108085" y="3330429"/>
                </a:cubicBezTo>
                <a:cubicBezTo>
                  <a:pt x="1099709" y="3527268"/>
                  <a:pt x="1109603" y="3455543"/>
                  <a:pt x="1091307" y="3565321"/>
                </a:cubicBezTo>
                <a:cubicBezTo>
                  <a:pt x="1082918" y="3559728"/>
                  <a:pt x="1075353" y="3552638"/>
                  <a:pt x="1066140" y="3548543"/>
                </a:cubicBezTo>
                <a:cubicBezTo>
                  <a:pt x="1039881" y="3536872"/>
                  <a:pt x="1010138" y="3530348"/>
                  <a:pt x="982250" y="3523376"/>
                </a:cubicBezTo>
                <a:cubicBezTo>
                  <a:pt x="973861" y="3517783"/>
                  <a:pt x="966296" y="3510693"/>
                  <a:pt x="957083" y="3506598"/>
                </a:cubicBezTo>
                <a:cubicBezTo>
                  <a:pt x="940922" y="3499415"/>
                  <a:pt x="923527" y="3495413"/>
                  <a:pt x="906749" y="3489820"/>
                </a:cubicBezTo>
                <a:cubicBezTo>
                  <a:pt x="898360" y="3487024"/>
                  <a:pt x="890161" y="3483576"/>
                  <a:pt x="881582" y="3481431"/>
                </a:cubicBezTo>
                <a:cubicBezTo>
                  <a:pt x="870397" y="3478635"/>
                  <a:pt x="858821" y="3477090"/>
                  <a:pt x="848026" y="3473042"/>
                </a:cubicBezTo>
                <a:cubicBezTo>
                  <a:pt x="836317" y="3468651"/>
                  <a:pt x="826081" y="3460909"/>
                  <a:pt x="814470" y="3456264"/>
                </a:cubicBezTo>
                <a:lnTo>
                  <a:pt x="738970" y="3431097"/>
                </a:lnTo>
                <a:lnTo>
                  <a:pt x="713803" y="3422708"/>
                </a:lnTo>
                <a:cubicBezTo>
                  <a:pt x="687215" y="3382826"/>
                  <a:pt x="700213" y="3407106"/>
                  <a:pt x="680247" y="3347207"/>
                </a:cubicBezTo>
                <a:lnTo>
                  <a:pt x="671858" y="3322040"/>
                </a:lnTo>
                <a:lnTo>
                  <a:pt x="663469" y="3296874"/>
                </a:lnTo>
                <a:cubicBezTo>
                  <a:pt x="669164" y="3251312"/>
                  <a:pt x="680247" y="3170139"/>
                  <a:pt x="680247" y="3129094"/>
                </a:cubicBezTo>
                <a:cubicBezTo>
                  <a:pt x="680247" y="3095422"/>
                  <a:pt x="676308" y="3061803"/>
                  <a:pt x="671858" y="3028426"/>
                </a:cubicBezTo>
                <a:cubicBezTo>
                  <a:pt x="669939" y="3014031"/>
                  <a:pt x="657362" y="2987429"/>
                  <a:pt x="646691" y="2978092"/>
                </a:cubicBezTo>
                <a:cubicBezTo>
                  <a:pt x="631516" y="2964813"/>
                  <a:pt x="596357" y="2944536"/>
                  <a:pt x="596357" y="2944536"/>
                </a:cubicBezTo>
                <a:cubicBezTo>
                  <a:pt x="574322" y="2911483"/>
                  <a:pt x="574781" y="2916954"/>
                  <a:pt x="562801" y="2869035"/>
                </a:cubicBezTo>
                <a:cubicBezTo>
                  <a:pt x="562253" y="2866843"/>
                  <a:pt x="550399" y="2815782"/>
                  <a:pt x="546023" y="2810312"/>
                </a:cubicBezTo>
                <a:cubicBezTo>
                  <a:pt x="531520" y="2792184"/>
                  <a:pt x="485902" y="2781883"/>
                  <a:pt x="470522" y="2776756"/>
                </a:cubicBezTo>
                <a:lnTo>
                  <a:pt x="420188" y="2759978"/>
                </a:lnTo>
                <a:cubicBezTo>
                  <a:pt x="396202" y="2751983"/>
                  <a:pt x="387799" y="2748467"/>
                  <a:pt x="361465" y="2743200"/>
                </a:cubicBezTo>
                <a:cubicBezTo>
                  <a:pt x="316114" y="2734130"/>
                  <a:pt x="316546" y="2738113"/>
                  <a:pt x="277575" y="2726422"/>
                </a:cubicBezTo>
                <a:cubicBezTo>
                  <a:pt x="260635" y="2721340"/>
                  <a:pt x="244399" y="2713933"/>
                  <a:pt x="227241" y="2709644"/>
                </a:cubicBezTo>
                <a:cubicBezTo>
                  <a:pt x="216056" y="2706848"/>
                  <a:pt x="204728" y="2704568"/>
                  <a:pt x="193685" y="2701255"/>
                </a:cubicBezTo>
                <a:cubicBezTo>
                  <a:pt x="176745" y="2696173"/>
                  <a:pt x="143351" y="2684477"/>
                  <a:pt x="143351" y="2684477"/>
                </a:cubicBezTo>
                <a:lnTo>
                  <a:pt x="118184" y="2608976"/>
                </a:lnTo>
                <a:lnTo>
                  <a:pt x="109795" y="2583809"/>
                </a:lnTo>
                <a:cubicBezTo>
                  <a:pt x="103682" y="2486009"/>
                  <a:pt x="111508" y="2480748"/>
                  <a:pt x="93017" y="2416029"/>
                </a:cubicBezTo>
                <a:cubicBezTo>
                  <a:pt x="90588" y="2407526"/>
                  <a:pt x="88922" y="2398592"/>
                  <a:pt x="84628" y="2390862"/>
                </a:cubicBezTo>
                <a:cubicBezTo>
                  <a:pt x="74835" y="2373235"/>
                  <a:pt x="62257" y="2357307"/>
                  <a:pt x="51072" y="2340529"/>
                </a:cubicBezTo>
                <a:cubicBezTo>
                  <a:pt x="29389" y="2308004"/>
                  <a:pt x="43859" y="2318550"/>
                  <a:pt x="9127" y="2306973"/>
                </a:cubicBezTo>
                <a:cubicBezTo>
                  <a:pt x="-1644" y="2274660"/>
                  <a:pt x="-15729" y="2259383"/>
                  <a:pt x="51072" y="2248250"/>
                </a:cubicBezTo>
                <a:cubicBezTo>
                  <a:pt x="107410" y="2238860"/>
                  <a:pt x="161302" y="2229477"/>
                  <a:pt x="218852" y="2223083"/>
                </a:cubicBezTo>
                <a:lnTo>
                  <a:pt x="294353" y="2214694"/>
                </a:lnTo>
                <a:cubicBezTo>
                  <a:pt x="305538" y="2211898"/>
                  <a:pt x="316635" y="2208721"/>
                  <a:pt x="327909" y="2206305"/>
                </a:cubicBezTo>
                <a:cubicBezTo>
                  <a:pt x="355793" y="2200330"/>
                  <a:pt x="384745" y="2198545"/>
                  <a:pt x="411799" y="2189527"/>
                </a:cubicBezTo>
                <a:cubicBezTo>
                  <a:pt x="428577" y="2183934"/>
                  <a:pt x="447418" y="2182559"/>
                  <a:pt x="462133" y="2172749"/>
                </a:cubicBezTo>
                <a:lnTo>
                  <a:pt x="487300" y="2155971"/>
                </a:lnTo>
                <a:cubicBezTo>
                  <a:pt x="492893" y="2147582"/>
                  <a:pt x="496949" y="2137933"/>
                  <a:pt x="504078" y="2130804"/>
                </a:cubicBezTo>
                <a:cubicBezTo>
                  <a:pt x="511207" y="2123675"/>
                  <a:pt x="522947" y="2121899"/>
                  <a:pt x="529245" y="2114026"/>
                </a:cubicBezTo>
                <a:cubicBezTo>
                  <a:pt x="534769" y="2107121"/>
                  <a:pt x="533679" y="2096768"/>
                  <a:pt x="537634" y="2088859"/>
                </a:cubicBezTo>
                <a:cubicBezTo>
                  <a:pt x="542143" y="2079841"/>
                  <a:pt x="550317" y="2072905"/>
                  <a:pt x="554412" y="2063692"/>
                </a:cubicBezTo>
                <a:cubicBezTo>
                  <a:pt x="561595" y="2047531"/>
                  <a:pt x="565597" y="2030136"/>
                  <a:pt x="571190" y="2013358"/>
                </a:cubicBezTo>
                <a:lnTo>
                  <a:pt x="579579" y="1988191"/>
                </a:lnTo>
                <a:cubicBezTo>
                  <a:pt x="578984" y="1981051"/>
                  <a:pt x="579598" y="1892591"/>
                  <a:pt x="562801" y="1862356"/>
                </a:cubicBezTo>
                <a:cubicBezTo>
                  <a:pt x="553008" y="1844729"/>
                  <a:pt x="535622" y="1831152"/>
                  <a:pt x="529245" y="1812022"/>
                </a:cubicBezTo>
                <a:lnTo>
                  <a:pt x="504078" y="1736521"/>
                </a:lnTo>
                <a:lnTo>
                  <a:pt x="495689" y="1711354"/>
                </a:lnTo>
                <a:cubicBezTo>
                  <a:pt x="498485" y="1677798"/>
                  <a:pt x="498542" y="1643900"/>
                  <a:pt x="504078" y="1610686"/>
                </a:cubicBezTo>
                <a:cubicBezTo>
                  <a:pt x="511796" y="1564377"/>
                  <a:pt x="528646" y="1548667"/>
                  <a:pt x="554412" y="1510018"/>
                </a:cubicBezTo>
                <a:cubicBezTo>
                  <a:pt x="576783" y="1476462"/>
                  <a:pt x="562801" y="1490443"/>
                  <a:pt x="596357" y="1468074"/>
                </a:cubicBezTo>
                <a:cubicBezTo>
                  <a:pt x="611123" y="1423777"/>
                  <a:pt x="599841" y="1450265"/>
                  <a:pt x="638302" y="1392573"/>
                </a:cubicBezTo>
                <a:cubicBezTo>
                  <a:pt x="643895" y="1384184"/>
                  <a:pt x="651892" y="1376971"/>
                  <a:pt x="655080" y="1367406"/>
                </a:cubicBezTo>
                <a:lnTo>
                  <a:pt x="663469" y="1342239"/>
                </a:lnTo>
                <a:cubicBezTo>
                  <a:pt x="666265" y="1283516"/>
                  <a:pt x="654741" y="1222312"/>
                  <a:pt x="671858" y="1166070"/>
                </a:cubicBezTo>
                <a:cubicBezTo>
                  <a:pt x="675061" y="1155546"/>
                  <a:pt x="733174" y="1150360"/>
                  <a:pt x="747359" y="1140903"/>
                </a:cubicBezTo>
                <a:cubicBezTo>
                  <a:pt x="755748" y="1135310"/>
                  <a:pt x="763313" y="1128220"/>
                  <a:pt x="772526" y="1124125"/>
                </a:cubicBezTo>
                <a:cubicBezTo>
                  <a:pt x="808411" y="1108176"/>
                  <a:pt x="822252" y="1108719"/>
                  <a:pt x="856415" y="1098958"/>
                </a:cubicBezTo>
                <a:cubicBezTo>
                  <a:pt x="907350" y="1084405"/>
                  <a:pt x="853172" y="1094972"/>
                  <a:pt x="923527" y="1082180"/>
                </a:cubicBezTo>
                <a:cubicBezTo>
                  <a:pt x="988489" y="1070369"/>
                  <a:pt x="954654" y="1080193"/>
                  <a:pt x="999028" y="1065402"/>
                </a:cubicBezTo>
                <a:cubicBezTo>
                  <a:pt x="1005648" y="1045543"/>
                  <a:pt x="1015806" y="1018536"/>
                  <a:pt x="1015806" y="998290"/>
                </a:cubicBezTo>
                <a:cubicBezTo>
                  <a:pt x="1015806" y="972968"/>
                  <a:pt x="1013558" y="947355"/>
                  <a:pt x="1007417" y="922789"/>
                </a:cubicBezTo>
                <a:cubicBezTo>
                  <a:pt x="1004972" y="913008"/>
                  <a:pt x="997337" y="905158"/>
                  <a:pt x="990639" y="897622"/>
                </a:cubicBezTo>
                <a:cubicBezTo>
                  <a:pt x="897409" y="792738"/>
                  <a:pt x="975246" y="880600"/>
                  <a:pt x="915138" y="830510"/>
                </a:cubicBezTo>
                <a:cubicBezTo>
                  <a:pt x="906024" y="822915"/>
                  <a:pt x="898979" y="813064"/>
                  <a:pt x="889971" y="805343"/>
                </a:cubicBezTo>
                <a:cubicBezTo>
                  <a:pt x="879355" y="796244"/>
                  <a:pt x="866937" y="789383"/>
                  <a:pt x="856415" y="780176"/>
                </a:cubicBezTo>
                <a:cubicBezTo>
                  <a:pt x="844510" y="769759"/>
                  <a:pt x="834869" y="756915"/>
                  <a:pt x="822859" y="746620"/>
                </a:cubicBezTo>
                <a:cubicBezTo>
                  <a:pt x="815204" y="740059"/>
                  <a:pt x="805437" y="736297"/>
                  <a:pt x="797692" y="729842"/>
                </a:cubicBezTo>
                <a:cubicBezTo>
                  <a:pt x="718842" y="664132"/>
                  <a:pt x="849409" y="755931"/>
                  <a:pt x="722192" y="671119"/>
                </a:cubicBezTo>
                <a:lnTo>
                  <a:pt x="697025" y="654341"/>
                </a:lnTo>
                <a:cubicBezTo>
                  <a:pt x="694229" y="645952"/>
                  <a:pt x="692591" y="637083"/>
                  <a:pt x="688636" y="629174"/>
                </a:cubicBezTo>
                <a:cubicBezTo>
                  <a:pt x="684127" y="620156"/>
                  <a:pt x="673284" y="613988"/>
                  <a:pt x="671858" y="604007"/>
                </a:cubicBezTo>
                <a:cubicBezTo>
                  <a:pt x="667685" y="574797"/>
                  <a:pt x="683777" y="564492"/>
                  <a:pt x="705414" y="553674"/>
                </a:cubicBezTo>
                <a:cubicBezTo>
                  <a:pt x="713323" y="549720"/>
                  <a:pt x="722672" y="549240"/>
                  <a:pt x="730581" y="545285"/>
                </a:cubicBezTo>
                <a:cubicBezTo>
                  <a:pt x="795630" y="512760"/>
                  <a:pt x="717657" y="541204"/>
                  <a:pt x="780915" y="520118"/>
                </a:cubicBezTo>
                <a:cubicBezTo>
                  <a:pt x="820796" y="493530"/>
                  <a:pt x="796516" y="506528"/>
                  <a:pt x="856415" y="486562"/>
                </a:cubicBezTo>
                <a:lnTo>
                  <a:pt x="881582" y="478173"/>
                </a:lnTo>
                <a:cubicBezTo>
                  <a:pt x="889971" y="475377"/>
                  <a:pt x="899391" y="474689"/>
                  <a:pt x="906749" y="469784"/>
                </a:cubicBezTo>
                <a:cubicBezTo>
                  <a:pt x="915138" y="464191"/>
                  <a:pt x="922703" y="457101"/>
                  <a:pt x="931916" y="453006"/>
                </a:cubicBezTo>
                <a:cubicBezTo>
                  <a:pt x="948077" y="445823"/>
                  <a:pt x="967535" y="446038"/>
                  <a:pt x="982250" y="436228"/>
                </a:cubicBezTo>
                <a:lnTo>
                  <a:pt x="1032584" y="402672"/>
                </a:lnTo>
                <a:cubicBezTo>
                  <a:pt x="1040973" y="397079"/>
                  <a:pt x="1048186" y="389082"/>
                  <a:pt x="1057751" y="385894"/>
                </a:cubicBezTo>
                <a:lnTo>
                  <a:pt x="1183586" y="343949"/>
                </a:lnTo>
                <a:lnTo>
                  <a:pt x="1233920" y="327171"/>
                </a:lnTo>
                <a:cubicBezTo>
                  <a:pt x="1242309" y="324375"/>
                  <a:pt x="1250244" y="318782"/>
                  <a:pt x="1259087" y="318782"/>
                </a:cubicBezTo>
                <a:lnTo>
                  <a:pt x="1317810" y="33556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58B5ADBD-D3C6-418A-B348-484615222166}"/>
              </a:ext>
            </a:extLst>
          </p:cNvPr>
          <p:cNvSpPr/>
          <p:nvPr/>
        </p:nvSpPr>
        <p:spPr>
          <a:xfrm>
            <a:off x="2541865" y="2151855"/>
            <a:ext cx="2533475" cy="2239860"/>
          </a:xfrm>
          <a:custGeom>
            <a:avLst/>
            <a:gdLst>
              <a:gd name="connsiteX0" fmla="*/ 998290 w 3649211"/>
              <a:gd name="connsiteY0" fmla="*/ 696286 h 3112315"/>
              <a:gd name="connsiteX1" fmla="*/ 1023457 w 3649211"/>
              <a:gd name="connsiteY1" fmla="*/ 629174 h 3112315"/>
              <a:gd name="connsiteX2" fmla="*/ 1040235 w 3649211"/>
              <a:gd name="connsiteY2" fmla="*/ 562062 h 3112315"/>
              <a:gd name="connsiteX3" fmla="*/ 1057013 w 3649211"/>
              <a:gd name="connsiteY3" fmla="*/ 528506 h 3112315"/>
              <a:gd name="connsiteX4" fmla="*/ 1073791 w 3649211"/>
              <a:gd name="connsiteY4" fmla="*/ 394282 h 3112315"/>
              <a:gd name="connsiteX5" fmla="*/ 1082180 w 3649211"/>
              <a:gd name="connsiteY5" fmla="*/ 192946 h 3112315"/>
              <a:gd name="connsiteX6" fmla="*/ 1107347 w 3649211"/>
              <a:gd name="connsiteY6" fmla="*/ 184558 h 3112315"/>
              <a:gd name="connsiteX7" fmla="*/ 1300294 w 3649211"/>
              <a:gd name="connsiteY7" fmla="*/ 192946 h 3112315"/>
              <a:gd name="connsiteX8" fmla="*/ 1308683 w 3649211"/>
              <a:gd name="connsiteY8" fmla="*/ 218113 h 3112315"/>
              <a:gd name="connsiteX9" fmla="*/ 1325461 w 3649211"/>
              <a:gd name="connsiteY9" fmla="*/ 243280 h 3112315"/>
              <a:gd name="connsiteX10" fmla="*/ 1333850 w 3649211"/>
              <a:gd name="connsiteY10" fmla="*/ 268447 h 3112315"/>
              <a:gd name="connsiteX11" fmla="*/ 1367406 w 3649211"/>
              <a:gd name="connsiteY11" fmla="*/ 318781 h 3112315"/>
              <a:gd name="connsiteX12" fmla="*/ 1400962 w 3649211"/>
              <a:gd name="connsiteY12" fmla="*/ 369115 h 3112315"/>
              <a:gd name="connsiteX13" fmla="*/ 1417740 w 3649211"/>
              <a:gd name="connsiteY13" fmla="*/ 394282 h 3112315"/>
              <a:gd name="connsiteX14" fmla="*/ 1434518 w 3649211"/>
              <a:gd name="connsiteY14" fmla="*/ 419449 h 3112315"/>
              <a:gd name="connsiteX15" fmla="*/ 1459685 w 3649211"/>
              <a:gd name="connsiteY15" fmla="*/ 444616 h 3112315"/>
              <a:gd name="connsiteX16" fmla="*/ 1518407 w 3649211"/>
              <a:gd name="connsiteY16" fmla="*/ 511728 h 3112315"/>
              <a:gd name="connsiteX17" fmla="*/ 1543574 w 3649211"/>
              <a:gd name="connsiteY17" fmla="*/ 503339 h 3112315"/>
              <a:gd name="connsiteX18" fmla="*/ 1568741 w 3649211"/>
              <a:gd name="connsiteY18" fmla="*/ 453005 h 3112315"/>
              <a:gd name="connsiteX19" fmla="*/ 1585519 w 3649211"/>
              <a:gd name="connsiteY19" fmla="*/ 427838 h 3112315"/>
              <a:gd name="connsiteX20" fmla="*/ 1602297 w 3649211"/>
              <a:gd name="connsiteY20" fmla="*/ 377504 h 3112315"/>
              <a:gd name="connsiteX21" fmla="*/ 1610686 w 3649211"/>
              <a:gd name="connsiteY21" fmla="*/ 352337 h 3112315"/>
              <a:gd name="connsiteX22" fmla="*/ 1627464 w 3649211"/>
              <a:gd name="connsiteY22" fmla="*/ 327170 h 3112315"/>
              <a:gd name="connsiteX23" fmla="*/ 1644242 w 3649211"/>
              <a:gd name="connsiteY23" fmla="*/ 276836 h 3112315"/>
              <a:gd name="connsiteX24" fmla="*/ 1661020 w 3649211"/>
              <a:gd name="connsiteY24" fmla="*/ 251669 h 3112315"/>
              <a:gd name="connsiteX25" fmla="*/ 1686187 w 3649211"/>
              <a:gd name="connsiteY25" fmla="*/ 201335 h 3112315"/>
              <a:gd name="connsiteX26" fmla="*/ 1761688 w 3649211"/>
              <a:gd name="connsiteY26" fmla="*/ 167780 h 3112315"/>
              <a:gd name="connsiteX27" fmla="*/ 1820411 w 3649211"/>
              <a:gd name="connsiteY27" fmla="*/ 151002 h 3112315"/>
              <a:gd name="connsiteX28" fmla="*/ 2030136 w 3649211"/>
              <a:gd name="connsiteY28" fmla="*/ 134224 h 3112315"/>
              <a:gd name="connsiteX29" fmla="*/ 2256639 w 3649211"/>
              <a:gd name="connsiteY29" fmla="*/ 142613 h 3112315"/>
              <a:gd name="connsiteX30" fmla="*/ 2357307 w 3649211"/>
              <a:gd name="connsiteY30" fmla="*/ 151002 h 3112315"/>
              <a:gd name="connsiteX31" fmla="*/ 2617365 w 3649211"/>
              <a:gd name="connsiteY31" fmla="*/ 142613 h 3112315"/>
              <a:gd name="connsiteX32" fmla="*/ 2692866 w 3649211"/>
              <a:gd name="connsiteY32" fmla="*/ 117446 h 3112315"/>
              <a:gd name="connsiteX33" fmla="*/ 2718033 w 3649211"/>
              <a:gd name="connsiteY33" fmla="*/ 109057 h 3112315"/>
              <a:gd name="connsiteX34" fmla="*/ 2743200 w 3649211"/>
              <a:gd name="connsiteY34" fmla="*/ 92279 h 3112315"/>
              <a:gd name="connsiteX35" fmla="*/ 2768367 w 3649211"/>
              <a:gd name="connsiteY35" fmla="*/ 83890 h 3112315"/>
              <a:gd name="connsiteX36" fmla="*/ 2818701 w 3649211"/>
              <a:gd name="connsiteY36" fmla="*/ 50334 h 3112315"/>
              <a:gd name="connsiteX37" fmla="*/ 2843868 w 3649211"/>
              <a:gd name="connsiteY37" fmla="*/ 33556 h 3112315"/>
              <a:gd name="connsiteX38" fmla="*/ 2869035 w 3649211"/>
              <a:gd name="connsiteY38" fmla="*/ 16778 h 3112315"/>
              <a:gd name="connsiteX39" fmla="*/ 2919369 w 3649211"/>
              <a:gd name="connsiteY39" fmla="*/ 0 h 3112315"/>
              <a:gd name="connsiteX40" fmla="*/ 3313651 w 3649211"/>
              <a:gd name="connsiteY40" fmla="*/ 16778 h 3112315"/>
              <a:gd name="connsiteX41" fmla="*/ 3405930 w 3649211"/>
              <a:gd name="connsiteY41" fmla="*/ 33556 h 3112315"/>
              <a:gd name="connsiteX42" fmla="*/ 3456264 w 3649211"/>
              <a:gd name="connsiteY42" fmla="*/ 50334 h 3112315"/>
              <a:gd name="connsiteX43" fmla="*/ 3590488 w 3649211"/>
              <a:gd name="connsiteY43" fmla="*/ 251669 h 3112315"/>
              <a:gd name="connsiteX44" fmla="*/ 3615655 w 3649211"/>
              <a:gd name="connsiteY44" fmla="*/ 302003 h 3112315"/>
              <a:gd name="connsiteX45" fmla="*/ 3632433 w 3649211"/>
              <a:gd name="connsiteY45" fmla="*/ 327170 h 3112315"/>
              <a:gd name="connsiteX46" fmla="*/ 3649211 w 3649211"/>
              <a:gd name="connsiteY46" fmla="*/ 377504 h 3112315"/>
              <a:gd name="connsiteX47" fmla="*/ 3640822 w 3649211"/>
              <a:gd name="connsiteY47" fmla="*/ 436227 h 3112315"/>
              <a:gd name="connsiteX48" fmla="*/ 3624044 w 3649211"/>
              <a:gd name="connsiteY48" fmla="*/ 461394 h 3112315"/>
              <a:gd name="connsiteX49" fmla="*/ 3573710 w 3649211"/>
              <a:gd name="connsiteY49" fmla="*/ 503339 h 3112315"/>
              <a:gd name="connsiteX50" fmla="*/ 3531765 w 3649211"/>
              <a:gd name="connsiteY50" fmla="*/ 511728 h 3112315"/>
              <a:gd name="connsiteX51" fmla="*/ 3506598 w 3649211"/>
              <a:gd name="connsiteY51" fmla="*/ 528506 h 3112315"/>
              <a:gd name="connsiteX52" fmla="*/ 3389152 w 3649211"/>
              <a:gd name="connsiteY52" fmla="*/ 562062 h 3112315"/>
              <a:gd name="connsiteX53" fmla="*/ 3338818 w 3649211"/>
              <a:gd name="connsiteY53" fmla="*/ 587229 h 3112315"/>
              <a:gd name="connsiteX54" fmla="*/ 3263318 w 3649211"/>
              <a:gd name="connsiteY54" fmla="*/ 612396 h 3112315"/>
              <a:gd name="connsiteX55" fmla="*/ 3212984 w 3649211"/>
              <a:gd name="connsiteY55" fmla="*/ 637563 h 3112315"/>
              <a:gd name="connsiteX56" fmla="*/ 3187817 w 3649211"/>
              <a:gd name="connsiteY56" fmla="*/ 645952 h 3112315"/>
              <a:gd name="connsiteX57" fmla="*/ 3137483 w 3649211"/>
              <a:gd name="connsiteY57" fmla="*/ 679508 h 3112315"/>
              <a:gd name="connsiteX58" fmla="*/ 3120705 w 3649211"/>
              <a:gd name="connsiteY58" fmla="*/ 704675 h 3112315"/>
              <a:gd name="connsiteX59" fmla="*/ 3103927 w 3649211"/>
              <a:gd name="connsiteY59" fmla="*/ 755009 h 3112315"/>
              <a:gd name="connsiteX60" fmla="*/ 3129094 w 3649211"/>
              <a:gd name="connsiteY60" fmla="*/ 847288 h 3112315"/>
              <a:gd name="connsiteX61" fmla="*/ 3212984 w 3649211"/>
              <a:gd name="connsiteY61" fmla="*/ 947956 h 3112315"/>
              <a:gd name="connsiteX62" fmla="*/ 3280096 w 3649211"/>
              <a:gd name="connsiteY62" fmla="*/ 998290 h 3112315"/>
              <a:gd name="connsiteX63" fmla="*/ 3347207 w 3649211"/>
              <a:gd name="connsiteY63" fmla="*/ 1057013 h 3112315"/>
              <a:gd name="connsiteX64" fmla="*/ 3397541 w 3649211"/>
              <a:gd name="connsiteY64" fmla="*/ 1090569 h 3112315"/>
              <a:gd name="connsiteX65" fmla="*/ 3422708 w 3649211"/>
              <a:gd name="connsiteY65" fmla="*/ 1115735 h 3112315"/>
              <a:gd name="connsiteX66" fmla="*/ 3473042 w 3649211"/>
              <a:gd name="connsiteY66" fmla="*/ 1149291 h 3112315"/>
              <a:gd name="connsiteX67" fmla="*/ 3498209 w 3649211"/>
              <a:gd name="connsiteY67" fmla="*/ 1166069 h 3112315"/>
              <a:gd name="connsiteX68" fmla="*/ 3523376 w 3649211"/>
              <a:gd name="connsiteY68" fmla="*/ 1216403 h 3112315"/>
              <a:gd name="connsiteX69" fmla="*/ 3506598 w 3649211"/>
              <a:gd name="connsiteY69" fmla="*/ 1241570 h 3112315"/>
              <a:gd name="connsiteX70" fmla="*/ 3456264 w 3649211"/>
              <a:gd name="connsiteY70" fmla="*/ 1258348 h 3112315"/>
              <a:gd name="connsiteX71" fmla="*/ 3397541 w 3649211"/>
              <a:gd name="connsiteY71" fmla="*/ 1283515 h 3112315"/>
              <a:gd name="connsiteX72" fmla="*/ 3372374 w 3649211"/>
              <a:gd name="connsiteY72" fmla="*/ 1300293 h 3112315"/>
              <a:gd name="connsiteX73" fmla="*/ 3338818 w 3649211"/>
              <a:gd name="connsiteY73" fmla="*/ 1350627 h 3112315"/>
              <a:gd name="connsiteX74" fmla="*/ 3288485 w 3649211"/>
              <a:gd name="connsiteY74" fmla="*/ 1384183 h 3112315"/>
              <a:gd name="connsiteX75" fmla="*/ 3263318 w 3649211"/>
              <a:gd name="connsiteY75" fmla="*/ 1400961 h 3112315"/>
              <a:gd name="connsiteX76" fmla="*/ 3212984 w 3649211"/>
              <a:gd name="connsiteY76" fmla="*/ 1417739 h 3112315"/>
              <a:gd name="connsiteX77" fmla="*/ 3112316 w 3649211"/>
              <a:gd name="connsiteY77" fmla="*/ 1484851 h 3112315"/>
              <a:gd name="connsiteX78" fmla="*/ 3087149 w 3649211"/>
              <a:gd name="connsiteY78" fmla="*/ 1501629 h 3112315"/>
              <a:gd name="connsiteX79" fmla="*/ 3061982 w 3649211"/>
              <a:gd name="connsiteY79" fmla="*/ 1510018 h 3112315"/>
              <a:gd name="connsiteX80" fmla="*/ 2986481 w 3649211"/>
              <a:gd name="connsiteY80" fmla="*/ 1543574 h 3112315"/>
              <a:gd name="connsiteX81" fmla="*/ 2910980 w 3649211"/>
              <a:gd name="connsiteY81" fmla="*/ 1560352 h 3112315"/>
              <a:gd name="connsiteX82" fmla="*/ 2869035 w 3649211"/>
              <a:gd name="connsiteY82" fmla="*/ 1568741 h 3112315"/>
              <a:gd name="connsiteX83" fmla="*/ 2818701 w 3649211"/>
              <a:gd name="connsiteY83" fmla="*/ 1585519 h 3112315"/>
              <a:gd name="connsiteX84" fmla="*/ 2793534 w 3649211"/>
              <a:gd name="connsiteY84" fmla="*/ 1593908 h 3112315"/>
              <a:gd name="connsiteX85" fmla="*/ 2743200 w 3649211"/>
              <a:gd name="connsiteY85" fmla="*/ 1627464 h 3112315"/>
              <a:gd name="connsiteX86" fmla="*/ 2718033 w 3649211"/>
              <a:gd name="connsiteY86" fmla="*/ 1644242 h 3112315"/>
              <a:gd name="connsiteX87" fmla="*/ 2684477 w 3649211"/>
              <a:gd name="connsiteY87" fmla="*/ 1694576 h 3112315"/>
              <a:gd name="connsiteX88" fmla="*/ 2667699 w 3649211"/>
              <a:gd name="connsiteY88" fmla="*/ 1744910 h 3112315"/>
              <a:gd name="connsiteX89" fmla="*/ 2676088 w 3649211"/>
              <a:gd name="connsiteY89" fmla="*/ 1820411 h 3112315"/>
              <a:gd name="connsiteX90" fmla="*/ 2684477 w 3649211"/>
              <a:gd name="connsiteY90" fmla="*/ 1845578 h 3112315"/>
              <a:gd name="connsiteX91" fmla="*/ 2692866 w 3649211"/>
              <a:gd name="connsiteY91" fmla="*/ 1879134 h 3112315"/>
              <a:gd name="connsiteX92" fmla="*/ 2709644 w 3649211"/>
              <a:gd name="connsiteY92" fmla="*/ 1929468 h 3112315"/>
              <a:gd name="connsiteX93" fmla="*/ 2726422 w 3649211"/>
              <a:gd name="connsiteY93" fmla="*/ 1954635 h 3112315"/>
              <a:gd name="connsiteX94" fmla="*/ 2718033 w 3649211"/>
              <a:gd name="connsiteY94" fmla="*/ 2080469 h 3112315"/>
              <a:gd name="connsiteX95" fmla="*/ 2692866 w 3649211"/>
              <a:gd name="connsiteY95" fmla="*/ 2189526 h 3112315"/>
              <a:gd name="connsiteX96" fmla="*/ 2676088 w 3649211"/>
              <a:gd name="connsiteY96" fmla="*/ 2298583 h 3112315"/>
              <a:gd name="connsiteX97" fmla="*/ 2659310 w 3649211"/>
              <a:gd name="connsiteY97" fmla="*/ 2449585 h 3112315"/>
              <a:gd name="connsiteX98" fmla="*/ 2667699 w 3649211"/>
              <a:gd name="connsiteY98" fmla="*/ 2608976 h 3112315"/>
              <a:gd name="connsiteX99" fmla="*/ 2709644 w 3649211"/>
              <a:gd name="connsiteY99" fmla="*/ 2684477 h 3112315"/>
              <a:gd name="connsiteX100" fmla="*/ 2726422 w 3649211"/>
              <a:gd name="connsiteY100" fmla="*/ 2709644 h 3112315"/>
              <a:gd name="connsiteX101" fmla="*/ 2743200 w 3649211"/>
              <a:gd name="connsiteY101" fmla="*/ 2734811 h 3112315"/>
              <a:gd name="connsiteX102" fmla="*/ 2751589 w 3649211"/>
              <a:gd name="connsiteY102" fmla="*/ 2759978 h 3112315"/>
              <a:gd name="connsiteX103" fmla="*/ 2743200 w 3649211"/>
              <a:gd name="connsiteY103" fmla="*/ 2910980 h 3112315"/>
              <a:gd name="connsiteX104" fmla="*/ 2726422 w 3649211"/>
              <a:gd name="connsiteY104" fmla="*/ 2961313 h 3112315"/>
              <a:gd name="connsiteX105" fmla="*/ 2718033 w 3649211"/>
              <a:gd name="connsiteY105" fmla="*/ 2986480 h 3112315"/>
              <a:gd name="connsiteX106" fmla="*/ 2709644 w 3649211"/>
              <a:gd name="connsiteY106" fmla="*/ 3011647 h 3112315"/>
              <a:gd name="connsiteX107" fmla="*/ 2634143 w 3649211"/>
              <a:gd name="connsiteY107" fmla="*/ 3070370 h 3112315"/>
              <a:gd name="connsiteX108" fmla="*/ 2583809 w 3649211"/>
              <a:gd name="connsiteY108" fmla="*/ 3087148 h 3112315"/>
              <a:gd name="connsiteX109" fmla="*/ 2525086 w 3649211"/>
              <a:gd name="connsiteY109" fmla="*/ 3103926 h 3112315"/>
              <a:gd name="connsiteX110" fmla="*/ 2432807 w 3649211"/>
              <a:gd name="connsiteY110" fmla="*/ 3112315 h 3112315"/>
              <a:gd name="connsiteX111" fmla="*/ 2315362 w 3649211"/>
              <a:gd name="connsiteY111" fmla="*/ 3103926 h 3112315"/>
              <a:gd name="connsiteX112" fmla="*/ 2290195 w 3649211"/>
              <a:gd name="connsiteY112" fmla="*/ 3095537 h 3112315"/>
              <a:gd name="connsiteX113" fmla="*/ 2273417 w 3649211"/>
              <a:gd name="connsiteY113" fmla="*/ 3045203 h 3112315"/>
              <a:gd name="connsiteX114" fmla="*/ 2265028 w 3649211"/>
              <a:gd name="connsiteY114" fmla="*/ 2978091 h 3112315"/>
              <a:gd name="connsiteX115" fmla="*/ 2231472 w 3649211"/>
              <a:gd name="connsiteY115" fmla="*/ 2894202 h 3112315"/>
              <a:gd name="connsiteX116" fmla="*/ 2223083 w 3649211"/>
              <a:gd name="connsiteY116" fmla="*/ 2869035 h 3112315"/>
              <a:gd name="connsiteX117" fmla="*/ 2189527 w 3649211"/>
              <a:gd name="connsiteY117" fmla="*/ 2818701 h 3112315"/>
              <a:gd name="connsiteX118" fmla="*/ 2172749 w 3649211"/>
              <a:gd name="connsiteY118" fmla="*/ 2793534 h 3112315"/>
              <a:gd name="connsiteX119" fmla="*/ 2147582 w 3649211"/>
              <a:gd name="connsiteY119" fmla="*/ 2718033 h 3112315"/>
              <a:gd name="connsiteX120" fmla="*/ 2139193 w 3649211"/>
              <a:gd name="connsiteY120" fmla="*/ 2692866 h 3112315"/>
              <a:gd name="connsiteX121" fmla="*/ 2147582 w 3649211"/>
              <a:gd name="connsiteY121" fmla="*/ 2541864 h 3112315"/>
              <a:gd name="connsiteX122" fmla="*/ 2164360 w 3649211"/>
              <a:gd name="connsiteY122" fmla="*/ 2491530 h 3112315"/>
              <a:gd name="connsiteX123" fmla="*/ 2172749 w 3649211"/>
              <a:gd name="connsiteY123" fmla="*/ 2466363 h 3112315"/>
              <a:gd name="connsiteX124" fmla="*/ 2189527 w 3649211"/>
              <a:gd name="connsiteY124" fmla="*/ 2441196 h 3112315"/>
              <a:gd name="connsiteX125" fmla="*/ 2197916 w 3649211"/>
              <a:gd name="connsiteY125" fmla="*/ 2416029 h 3112315"/>
              <a:gd name="connsiteX126" fmla="*/ 2214694 w 3649211"/>
              <a:gd name="connsiteY126" fmla="*/ 2390862 h 3112315"/>
              <a:gd name="connsiteX127" fmla="*/ 2223083 w 3649211"/>
              <a:gd name="connsiteY127" fmla="*/ 2365695 h 3112315"/>
              <a:gd name="connsiteX128" fmla="*/ 2239861 w 3649211"/>
              <a:gd name="connsiteY128" fmla="*/ 2340528 h 3112315"/>
              <a:gd name="connsiteX129" fmla="*/ 2256639 w 3649211"/>
              <a:gd name="connsiteY129" fmla="*/ 2290194 h 3112315"/>
              <a:gd name="connsiteX130" fmla="*/ 2273417 w 3649211"/>
              <a:gd name="connsiteY130" fmla="*/ 2239860 h 3112315"/>
              <a:gd name="connsiteX131" fmla="*/ 2281806 w 3649211"/>
              <a:gd name="connsiteY131" fmla="*/ 2214693 h 3112315"/>
              <a:gd name="connsiteX132" fmla="*/ 2290195 w 3649211"/>
              <a:gd name="connsiteY132" fmla="*/ 2189526 h 3112315"/>
              <a:gd name="connsiteX133" fmla="*/ 2281806 w 3649211"/>
              <a:gd name="connsiteY133" fmla="*/ 2130803 h 3112315"/>
              <a:gd name="connsiteX134" fmla="*/ 2256639 w 3649211"/>
              <a:gd name="connsiteY134" fmla="*/ 2080469 h 3112315"/>
              <a:gd name="connsiteX135" fmla="*/ 2239861 w 3649211"/>
              <a:gd name="connsiteY135" fmla="*/ 2030135 h 3112315"/>
              <a:gd name="connsiteX136" fmla="*/ 2189527 w 3649211"/>
              <a:gd name="connsiteY136" fmla="*/ 1954635 h 3112315"/>
              <a:gd name="connsiteX137" fmla="*/ 2172749 w 3649211"/>
              <a:gd name="connsiteY137" fmla="*/ 1929468 h 3112315"/>
              <a:gd name="connsiteX138" fmla="*/ 2147582 w 3649211"/>
              <a:gd name="connsiteY138" fmla="*/ 1879134 h 3112315"/>
              <a:gd name="connsiteX139" fmla="*/ 2097248 w 3649211"/>
              <a:gd name="connsiteY139" fmla="*/ 1853967 h 3112315"/>
              <a:gd name="connsiteX140" fmla="*/ 2072081 w 3649211"/>
              <a:gd name="connsiteY140" fmla="*/ 1904301 h 3112315"/>
              <a:gd name="connsiteX141" fmla="*/ 2055303 w 3649211"/>
              <a:gd name="connsiteY141" fmla="*/ 1937857 h 3112315"/>
              <a:gd name="connsiteX142" fmla="*/ 2013358 w 3649211"/>
              <a:gd name="connsiteY142" fmla="*/ 1996580 h 3112315"/>
              <a:gd name="connsiteX143" fmla="*/ 1954635 w 3649211"/>
              <a:gd name="connsiteY143" fmla="*/ 2055302 h 3112315"/>
              <a:gd name="connsiteX144" fmla="*/ 1929468 w 3649211"/>
              <a:gd name="connsiteY144" fmla="*/ 2080469 h 3112315"/>
              <a:gd name="connsiteX145" fmla="*/ 1904301 w 3649211"/>
              <a:gd name="connsiteY145" fmla="*/ 2105636 h 3112315"/>
              <a:gd name="connsiteX146" fmla="*/ 1853967 w 3649211"/>
              <a:gd name="connsiteY146" fmla="*/ 2139192 h 3112315"/>
              <a:gd name="connsiteX147" fmla="*/ 1828800 w 3649211"/>
              <a:gd name="connsiteY147" fmla="*/ 2155970 h 3112315"/>
              <a:gd name="connsiteX148" fmla="*/ 1803633 w 3649211"/>
              <a:gd name="connsiteY148" fmla="*/ 2164359 h 3112315"/>
              <a:gd name="connsiteX149" fmla="*/ 1786855 w 3649211"/>
              <a:gd name="connsiteY149" fmla="*/ 2189526 h 3112315"/>
              <a:gd name="connsiteX150" fmla="*/ 1736521 w 3649211"/>
              <a:gd name="connsiteY150" fmla="*/ 2231471 h 3112315"/>
              <a:gd name="connsiteX151" fmla="*/ 1702965 w 3649211"/>
              <a:gd name="connsiteY151" fmla="*/ 2306972 h 3112315"/>
              <a:gd name="connsiteX152" fmla="*/ 1686187 w 3649211"/>
              <a:gd name="connsiteY152" fmla="*/ 2365695 h 3112315"/>
              <a:gd name="connsiteX153" fmla="*/ 1669409 w 3649211"/>
              <a:gd name="connsiteY153" fmla="*/ 2516697 h 3112315"/>
              <a:gd name="connsiteX154" fmla="*/ 1619075 w 3649211"/>
              <a:gd name="connsiteY154" fmla="*/ 2617365 h 3112315"/>
              <a:gd name="connsiteX155" fmla="*/ 1568741 w 3649211"/>
              <a:gd name="connsiteY155" fmla="*/ 2692866 h 3112315"/>
              <a:gd name="connsiteX156" fmla="*/ 1551963 w 3649211"/>
              <a:gd name="connsiteY156" fmla="*/ 2718033 h 3112315"/>
              <a:gd name="connsiteX157" fmla="*/ 1501629 w 3649211"/>
              <a:gd name="connsiteY157" fmla="*/ 2751589 h 3112315"/>
              <a:gd name="connsiteX158" fmla="*/ 1476462 w 3649211"/>
              <a:gd name="connsiteY158" fmla="*/ 2776756 h 3112315"/>
              <a:gd name="connsiteX159" fmla="*/ 1451296 w 3649211"/>
              <a:gd name="connsiteY159" fmla="*/ 2785145 h 3112315"/>
              <a:gd name="connsiteX160" fmla="*/ 1400962 w 3649211"/>
              <a:gd name="connsiteY160" fmla="*/ 2818701 h 3112315"/>
              <a:gd name="connsiteX161" fmla="*/ 1350628 w 3649211"/>
              <a:gd name="connsiteY161" fmla="*/ 2852257 h 3112315"/>
              <a:gd name="connsiteX162" fmla="*/ 1325461 w 3649211"/>
              <a:gd name="connsiteY162" fmla="*/ 2869035 h 3112315"/>
              <a:gd name="connsiteX163" fmla="*/ 1300294 w 3649211"/>
              <a:gd name="connsiteY163" fmla="*/ 2885813 h 3112315"/>
              <a:gd name="connsiteX164" fmla="*/ 1275127 w 3649211"/>
              <a:gd name="connsiteY164" fmla="*/ 2910980 h 3112315"/>
              <a:gd name="connsiteX165" fmla="*/ 1224793 w 3649211"/>
              <a:gd name="connsiteY165" fmla="*/ 2944535 h 3112315"/>
              <a:gd name="connsiteX166" fmla="*/ 1241571 w 3649211"/>
              <a:gd name="connsiteY166" fmla="*/ 2885813 h 3112315"/>
              <a:gd name="connsiteX167" fmla="*/ 1258349 w 3649211"/>
              <a:gd name="connsiteY167" fmla="*/ 2835479 h 3112315"/>
              <a:gd name="connsiteX168" fmla="*/ 1275127 w 3649211"/>
              <a:gd name="connsiteY168" fmla="*/ 2810312 h 3112315"/>
              <a:gd name="connsiteX169" fmla="*/ 1291905 w 3649211"/>
              <a:gd name="connsiteY169" fmla="*/ 2759978 h 3112315"/>
              <a:gd name="connsiteX170" fmla="*/ 1308683 w 3649211"/>
              <a:gd name="connsiteY170" fmla="*/ 2734811 h 3112315"/>
              <a:gd name="connsiteX171" fmla="*/ 1317072 w 3649211"/>
              <a:gd name="connsiteY171" fmla="*/ 2709644 h 3112315"/>
              <a:gd name="connsiteX172" fmla="*/ 1350628 w 3649211"/>
              <a:gd name="connsiteY172" fmla="*/ 2659310 h 3112315"/>
              <a:gd name="connsiteX173" fmla="*/ 1400962 w 3649211"/>
              <a:gd name="connsiteY173" fmla="*/ 2583809 h 3112315"/>
              <a:gd name="connsiteX174" fmla="*/ 1417740 w 3649211"/>
              <a:gd name="connsiteY174" fmla="*/ 2558642 h 3112315"/>
              <a:gd name="connsiteX175" fmla="*/ 1350628 w 3649211"/>
              <a:gd name="connsiteY175" fmla="*/ 2516697 h 3112315"/>
              <a:gd name="connsiteX176" fmla="*/ 1275127 w 3649211"/>
              <a:gd name="connsiteY176" fmla="*/ 2483141 h 3112315"/>
              <a:gd name="connsiteX177" fmla="*/ 1249960 w 3649211"/>
              <a:gd name="connsiteY177" fmla="*/ 2474752 h 3112315"/>
              <a:gd name="connsiteX178" fmla="*/ 1224793 w 3649211"/>
              <a:gd name="connsiteY178" fmla="*/ 2466363 h 3112315"/>
              <a:gd name="connsiteX179" fmla="*/ 1149292 w 3649211"/>
              <a:gd name="connsiteY179" fmla="*/ 2449585 h 3112315"/>
              <a:gd name="connsiteX180" fmla="*/ 1031846 w 3649211"/>
              <a:gd name="connsiteY180" fmla="*/ 2424418 h 3112315"/>
              <a:gd name="connsiteX181" fmla="*/ 872455 w 3649211"/>
              <a:gd name="connsiteY181" fmla="*/ 2399251 h 3112315"/>
              <a:gd name="connsiteX182" fmla="*/ 805343 w 3649211"/>
              <a:gd name="connsiteY182" fmla="*/ 2382473 h 3112315"/>
              <a:gd name="connsiteX183" fmla="*/ 771787 w 3649211"/>
              <a:gd name="connsiteY183" fmla="*/ 2374084 h 3112315"/>
              <a:gd name="connsiteX184" fmla="*/ 687897 w 3649211"/>
              <a:gd name="connsiteY184" fmla="*/ 2357306 h 3112315"/>
              <a:gd name="connsiteX185" fmla="*/ 587229 w 3649211"/>
              <a:gd name="connsiteY185" fmla="*/ 2340528 h 3112315"/>
              <a:gd name="connsiteX186" fmla="*/ 536896 w 3649211"/>
              <a:gd name="connsiteY186" fmla="*/ 2332139 h 3112315"/>
              <a:gd name="connsiteX187" fmla="*/ 494951 w 3649211"/>
              <a:gd name="connsiteY187" fmla="*/ 2323750 h 3112315"/>
              <a:gd name="connsiteX188" fmla="*/ 360727 w 3649211"/>
              <a:gd name="connsiteY188" fmla="*/ 2298583 h 3112315"/>
              <a:gd name="connsiteX189" fmla="*/ 276837 w 3649211"/>
              <a:gd name="connsiteY189" fmla="*/ 2273416 h 3112315"/>
              <a:gd name="connsiteX190" fmla="*/ 251670 w 3649211"/>
              <a:gd name="connsiteY190" fmla="*/ 2265027 h 3112315"/>
              <a:gd name="connsiteX191" fmla="*/ 218114 w 3649211"/>
              <a:gd name="connsiteY191" fmla="*/ 2256638 h 3112315"/>
              <a:gd name="connsiteX192" fmla="*/ 192947 w 3649211"/>
              <a:gd name="connsiteY192" fmla="*/ 2248249 h 3112315"/>
              <a:gd name="connsiteX193" fmla="*/ 159391 w 3649211"/>
              <a:gd name="connsiteY193" fmla="*/ 2239860 h 3112315"/>
              <a:gd name="connsiteX194" fmla="*/ 83890 w 3649211"/>
              <a:gd name="connsiteY194" fmla="*/ 2214693 h 3112315"/>
              <a:gd name="connsiteX195" fmla="*/ 58723 w 3649211"/>
              <a:gd name="connsiteY195" fmla="*/ 2206304 h 3112315"/>
              <a:gd name="connsiteX196" fmla="*/ 33556 w 3649211"/>
              <a:gd name="connsiteY196" fmla="*/ 2197915 h 3112315"/>
              <a:gd name="connsiteX197" fmla="*/ 8389 w 3649211"/>
              <a:gd name="connsiteY197" fmla="*/ 2147581 h 3112315"/>
              <a:gd name="connsiteX198" fmla="*/ 0 w 3649211"/>
              <a:gd name="connsiteY198" fmla="*/ 2122414 h 3112315"/>
              <a:gd name="connsiteX199" fmla="*/ 75501 w 3649211"/>
              <a:gd name="connsiteY199" fmla="*/ 2063691 h 3112315"/>
              <a:gd name="connsiteX200" fmla="*/ 100668 w 3649211"/>
              <a:gd name="connsiteY200" fmla="*/ 2046913 h 3112315"/>
              <a:gd name="connsiteX201" fmla="*/ 151002 w 3649211"/>
              <a:gd name="connsiteY201" fmla="*/ 2030135 h 3112315"/>
              <a:gd name="connsiteX202" fmla="*/ 184558 w 3649211"/>
              <a:gd name="connsiteY202" fmla="*/ 2021746 h 3112315"/>
              <a:gd name="connsiteX203" fmla="*/ 226503 w 3649211"/>
              <a:gd name="connsiteY203" fmla="*/ 2004969 h 3112315"/>
              <a:gd name="connsiteX204" fmla="*/ 293615 w 3649211"/>
              <a:gd name="connsiteY204" fmla="*/ 1988191 h 3112315"/>
              <a:gd name="connsiteX205" fmla="*/ 360727 w 3649211"/>
              <a:gd name="connsiteY205" fmla="*/ 1971413 h 3112315"/>
              <a:gd name="connsiteX206" fmla="*/ 427839 w 3649211"/>
              <a:gd name="connsiteY206" fmla="*/ 1963024 h 3112315"/>
              <a:gd name="connsiteX207" fmla="*/ 461395 w 3649211"/>
              <a:gd name="connsiteY207" fmla="*/ 1954635 h 3112315"/>
              <a:gd name="connsiteX208" fmla="*/ 536896 w 3649211"/>
              <a:gd name="connsiteY208" fmla="*/ 1946246 h 3112315"/>
              <a:gd name="connsiteX209" fmla="*/ 604007 w 3649211"/>
              <a:gd name="connsiteY209" fmla="*/ 1929468 h 3112315"/>
              <a:gd name="connsiteX210" fmla="*/ 637563 w 3649211"/>
              <a:gd name="connsiteY210" fmla="*/ 1879134 h 3112315"/>
              <a:gd name="connsiteX211" fmla="*/ 654341 w 3649211"/>
              <a:gd name="connsiteY211" fmla="*/ 1853967 h 3112315"/>
              <a:gd name="connsiteX212" fmla="*/ 671119 w 3649211"/>
              <a:gd name="connsiteY212" fmla="*/ 1803633 h 3112315"/>
              <a:gd name="connsiteX213" fmla="*/ 687897 w 3649211"/>
              <a:gd name="connsiteY213" fmla="*/ 1770077 h 3112315"/>
              <a:gd name="connsiteX214" fmla="*/ 704675 w 3649211"/>
              <a:gd name="connsiteY214" fmla="*/ 1719743 h 3112315"/>
              <a:gd name="connsiteX215" fmla="*/ 713064 w 3649211"/>
              <a:gd name="connsiteY215" fmla="*/ 1694576 h 3112315"/>
              <a:gd name="connsiteX216" fmla="*/ 721453 w 3649211"/>
              <a:gd name="connsiteY216" fmla="*/ 1669409 h 3112315"/>
              <a:gd name="connsiteX217" fmla="*/ 729842 w 3649211"/>
              <a:gd name="connsiteY217" fmla="*/ 1635853 h 3112315"/>
              <a:gd name="connsiteX218" fmla="*/ 738231 w 3649211"/>
              <a:gd name="connsiteY218" fmla="*/ 1593908 h 3112315"/>
              <a:gd name="connsiteX219" fmla="*/ 755009 w 3649211"/>
              <a:gd name="connsiteY219" fmla="*/ 1560352 h 3112315"/>
              <a:gd name="connsiteX220" fmla="*/ 771787 w 3649211"/>
              <a:gd name="connsiteY220" fmla="*/ 1493240 h 3112315"/>
              <a:gd name="connsiteX221" fmla="*/ 763398 w 3649211"/>
              <a:gd name="connsiteY221" fmla="*/ 1367405 h 3112315"/>
              <a:gd name="connsiteX222" fmla="*/ 721453 w 3649211"/>
              <a:gd name="connsiteY222" fmla="*/ 1308682 h 3112315"/>
              <a:gd name="connsiteX223" fmla="*/ 704675 w 3649211"/>
              <a:gd name="connsiteY223" fmla="*/ 1283515 h 3112315"/>
              <a:gd name="connsiteX224" fmla="*/ 654341 w 3649211"/>
              <a:gd name="connsiteY224" fmla="*/ 1216403 h 3112315"/>
              <a:gd name="connsiteX225" fmla="*/ 612396 w 3649211"/>
              <a:gd name="connsiteY225" fmla="*/ 1149291 h 3112315"/>
              <a:gd name="connsiteX226" fmla="*/ 578840 w 3649211"/>
              <a:gd name="connsiteY226" fmla="*/ 1090569 h 3112315"/>
              <a:gd name="connsiteX227" fmla="*/ 562062 w 3649211"/>
              <a:gd name="connsiteY227" fmla="*/ 1031846 h 3112315"/>
              <a:gd name="connsiteX228" fmla="*/ 570451 w 3649211"/>
              <a:gd name="connsiteY228" fmla="*/ 914400 h 3112315"/>
              <a:gd name="connsiteX229" fmla="*/ 578840 w 3649211"/>
              <a:gd name="connsiteY229" fmla="*/ 889233 h 3112315"/>
              <a:gd name="connsiteX230" fmla="*/ 687897 w 3649211"/>
              <a:gd name="connsiteY230" fmla="*/ 780176 h 3112315"/>
              <a:gd name="connsiteX231" fmla="*/ 713064 w 3649211"/>
              <a:gd name="connsiteY231" fmla="*/ 771787 h 3112315"/>
              <a:gd name="connsiteX232" fmla="*/ 755009 w 3649211"/>
              <a:gd name="connsiteY232" fmla="*/ 738231 h 3112315"/>
              <a:gd name="connsiteX233" fmla="*/ 788565 w 3649211"/>
              <a:gd name="connsiteY233" fmla="*/ 721453 h 3112315"/>
              <a:gd name="connsiteX234" fmla="*/ 813732 w 3649211"/>
              <a:gd name="connsiteY234" fmla="*/ 696286 h 3112315"/>
              <a:gd name="connsiteX235" fmla="*/ 880844 w 3649211"/>
              <a:gd name="connsiteY235" fmla="*/ 679508 h 3112315"/>
              <a:gd name="connsiteX236" fmla="*/ 1023457 w 3649211"/>
              <a:gd name="connsiteY236" fmla="*/ 654341 h 3112315"/>
              <a:gd name="connsiteX237" fmla="*/ 1031846 w 3649211"/>
              <a:gd name="connsiteY237" fmla="*/ 654341 h 311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3649211" h="3112315">
                <a:moveTo>
                  <a:pt x="998290" y="696286"/>
                </a:moveTo>
                <a:cubicBezTo>
                  <a:pt x="1014475" y="615360"/>
                  <a:pt x="994655" y="686778"/>
                  <a:pt x="1023457" y="629174"/>
                </a:cubicBezTo>
                <a:cubicBezTo>
                  <a:pt x="1036013" y="604061"/>
                  <a:pt x="1030663" y="590779"/>
                  <a:pt x="1040235" y="562062"/>
                </a:cubicBezTo>
                <a:cubicBezTo>
                  <a:pt x="1044190" y="550198"/>
                  <a:pt x="1051420" y="539691"/>
                  <a:pt x="1057013" y="528506"/>
                </a:cubicBezTo>
                <a:cubicBezTo>
                  <a:pt x="1066139" y="473750"/>
                  <a:pt x="1070125" y="456604"/>
                  <a:pt x="1073791" y="394282"/>
                </a:cubicBezTo>
                <a:cubicBezTo>
                  <a:pt x="1077735" y="327228"/>
                  <a:pt x="1071568" y="259273"/>
                  <a:pt x="1082180" y="192946"/>
                </a:cubicBezTo>
                <a:cubicBezTo>
                  <a:pt x="1083577" y="184214"/>
                  <a:pt x="1098958" y="187354"/>
                  <a:pt x="1107347" y="184558"/>
                </a:cubicBezTo>
                <a:cubicBezTo>
                  <a:pt x="1171663" y="187354"/>
                  <a:pt x="1236793" y="182363"/>
                  <a:pt x="1300294" y="192946"/>
                </a:cubicBezTo>
                <a:cubicBezTo>
                  <a:pt x="1309016" y="194400"/>
                  <a:pt x="1304728" y="210204"/>
                  <a:pt x="1308683" y="218113"/>
                </a:cubicBezTo>
                <a:cubicBezTo>
                  <a:pt x="1313192" y="227131"/>
                  <a:pt x="1320952" y="234262"/>
                  <a:pt x="1325461" y="243280"/>
                </a:cubicBezTo>
                <a:cubicBezTo>
                  <a:pt x="1329416" y="251189"/>
                  <a:pt x="1329556" y="260717"/>
                  <a:pt x="1333850" y="268447"/>
                </a:cubicBezTo>
                <a:cubicBezTo>
                  <a:pt x="1343643" y="286074"/>
                  <a:pt x="1356221" y="302003"/>
                  <a:pt x="1367406" y="318781"/>
                </a:cubicBezTo>
                <a:lnTo>
                  <a:pt x="1400962" y="369115"/>
                </a:lnTo>
                <a:lnTo>
                  <a:pt x="1417740" y="394282"/>
                </a:lnTo>
                <a:cubicBezTo>
                  <a:pt x="1423333" y="402671"/>
                  <a:pt x="1427389" y="412320"/>
                  <a:pt x="1434518" y="419449"/>
                </a:cubicBezTo>
                <a:cubicBezTo>
                  <a:pt x="1442907" y="427838"/>
                  <a:pt x="1452401" y="435251"/>
                  <a:pt x="1459685" y="444616"/>
                </a:cubicBezTo>
                <a:cubicBezTo>
                  <a:pt x="1512385" y="512374"/>
                  <a:pt x="1469686" y="479247"/>
                  <a:pt x="1518407" y="511728"/>
                </a:cubicBezTo>
                <a:cubicBezTo>
                  <a:pt x="1526796" y="508932"/>
                  <a:pt x="1536669" y="508863"/>
                  <a:pt x="1543574" y="503339"/>
                </a:cubicBezTo>
                <a:cubicBezTo>
                  <a:pt x="1563609" y="487311"/>
                  <a:pt x="1558609" y="473268"/>
                  <a:pt x="1568741" y="453005"/>
                </a:cubicBezTo>
                <a:cubicBezTo>
                  <a:pt x="1573250" y="443987"/>
                  <a:pt x="1581424" y="437051"/>
                  <a:pt x="1585519" y="427838"/>
                </a:cubicBezTo>
                <a:cubicBezTo>
                  <a:pt x="1592702" y="411677"/>
                  <a:pt x="1596704" y="394282"/>
                  <a:pt x="1602297" y="377504"/>
                </a:cubicBezTo>
                <a:cubicBezTo>
                  <a:pt x="1605093" y="369115"/>
                  <a:pt x="1605781" y="359695"/>
                  <a:pt x="1610686" y="352337"/>
                </a:cubicBezTo>
                <a:cubicBezTo>
                  <a:pt x="1616279" y="343948"/>
                  <a:pt x="1623369" y="336383"/>
                  <a:pt x="1627464" y="327170"/>
                </a:cubicBezTo>
                <a:cubicBezTo>
                  <a:pt x="1634647" y="311009"/>
                  <a:pt x="1634432" y="291551"/>
                  <a:pt x="1644242" y="276836"/>
                </a:cubicBezTo>
                <a:cubicBezTo>
                  <a:pt x="1649835" y="268447"/>
                  <a:pt x="1656511" y="260687"/>
                  <a:pt x="1661020" y="251669"/>
                </a:cubicBezTo>
                <a:cubicBezTo>
                  <a:pt x="1674665" y="224378"/>
                  <a:pt x="1662146" y="225376"/>
                  <a:pt x="1686187" y="201335"/>
                </a:cubicBezTo>
                <a:cubicBezTo>
                  <a:pt x="1706127" y="181396"/>
                  <a:pt x="1736772" y="176085"/>
                  <a:pt x="1761688" y="167780"/>
                </a:cubicBezTo>
                <a:cubicBezTo>
                  <a:pt x="1777192" y="162612"/>
                  <a:pt x="1805137" y="152582"/>
                  <a:pt x="1820411" y="151002"/>
                </a:cubicBezTo>
                <a:cubicBezTo>
                  <a:pt x="1890170" y="143786"/>
                  <a:pt x="2030136" y="134224"/>
                  <a:pt x="2030136" y="134224"/>
                </a:cubicBezTo>
                <a:lnTo>
                  <a:pt x="2256639" y="142613"/>
                </a:lnTo>
                <a:cubicBezTo>
                  <a:pt x="2290267" y="144338"/>
                  <a:pt x="2323635" y="151002"/>
                  <a:pt x="2357307" y="151002"/>
                </a:cubicBezTo>
                <a:cubicBezTo>
                  <a:pt x="2444038" y="151002"/>
                  <a:pt x="2530679" y="145409"/>
                  <a:pt x="2617365" y="142613"/>
                </a:cubicBezTo>
                <a:lnTo>
                  <a:pt x="2692866" y="117446"/>
                </a:lnTo>
                <a:cubicBezTo>
                  <a:pt x="2701255" y="114650"/>
                  <a:pt x="2710675" y="113962"/>
                  <a:pt x="2718033" y="109057"/>
                </a:cubicBezTo>
                <a:cubicBezTo>
                  <a:pt x="2726422" y="103464"/>
                  <a:pt x="2734182" y="96788"/>
                  <a:pt x="2743200" y="92279"/>
                </a:cubicBezTo>
                <a:cubicBezTo>
                  <a:pt x="2751109" y="88324"/>
                  <a:pt x="2760637" y="88184"/>
                  <a:pt x="2768367" y="83890"/>
                </a:cubicBezTo>
                <a:cubicBezTo>
                  <a:pt x="2785994" y="74097"/>
                  <a:pt x="2801923" y="61519"/>
                  <a:pt x="2818701" y="50334"/>
                </a:cubicBezTo>
                <a:lnTo>
                  <a:pt x="2843868" y="33556"/>
                </a:lnTo>
                <a:cubicBezTo>
                  <a:pt x="2852257" y="27963"/>
                  <a:pt x="2859470" y="19966"/>
                  <a:pt x="2869035" y="16778"/>
                </a:cubicBezTo>
                <a:lnTo>
                  <a:pt x="2919369" y="0"/>
                </a:lnTo>
                <a:cubicBezTo>
                  <a:pt x="3065439" y="4057"/>
                  <a:pt x="3178373" y="863"/>
                  <a:pt x="3313651" y="16778"/>
                </a:cubicBezTo>
                <a:cubicBezTo>
                  <a:pt x="3324897" y="18101"/>
                  <a:pt x="3391862" y="29719"/>
                  <a:pt x="3405930" y="33556"/>
                </a:cubicBezTo>
                <a:cubicBezTo>
                  <a:pt x="3422992" y="38209"/>
                  <a:pt x="3456264" y="50334"/>
                  <a:pt x="3456264" y="50334"/>
                </a:cubicBezTo>
                <a:lnTo>
                  <a:pt x="3590488" y="251669"/>
                </a:lnTo>
                <a:cubicBezTo>
                  <a:pt x="3638571" y="323794"/>
                  <a:pt x="3580923" y="232539"/>
                  <a:pt x="3615655" y="302003"/>
                </a:cubicBezTo>
                <a:cubicBezTo>
                  <a:pt x="3620164" y="311021"/>
                  <a:pt x="3628338" y="317957"/>
                  <a:pt x="3632433" y="327170"/>
                </a:cubicBezTo>
                <a:cubicBezTo>
                  <a:pt x="3639616" y="343331"/>
                  <a:pt x="3649211" y="377504"/>
                  <a:pt x="3649211" y="377504"/>
                </a:cubicBezTo>
                <a:cubicBezTo>
                  <a:pt x="3646415" y="397078"/>
                  <a:pt x="3646504" y="417288"/>
                  <a:pt x="3640822" y="436227"/>
                </a:cubicBezTo>
                <a:cubicBezTo>
                  <a:pt x="3637925" y="445884"/>
                  <a:pt x="3630499" y="453649"/>
                  <a:pt x="3624044" y="461394"/>
                </a:cubicBezTo>
                <a:cubicBezTo>
                  <a:pt x="3614153" y="473263"/>
                  <a:pt x="3589707" y="497340"/>
                  <a:pt x="3573710" y="503339"/>
                </a:cubicBezTo>
                <a:cubicBezTo>
                  <a:pt x="3560359" y="508346"/>
                  <a:pt x="3545747" y="508932"/>
                  <a:pt x="3531765" y="511728"/>
                </a:cubicBezTo>
                <a:cubicBezTo>
                  <a:pt x="3523376" y="517321"/>
                  <a:pt x="3515811" y="524411"/>
                  <a:pt x="3506598" y="528506"/>
                </a:cubicBezTo>
                <a:cubicBezTo>
                  <a:pt x="3458124" y="550050"/>
                  <a:pt x="3442474" y="544288"/>
                  <a:pt x="3389152" y="562062"/>
                </a:cubicBezTo>
                <a:cubicBezTo>
                  <a:pt x="3297373" y="592655"/>
                  <a:pt x="3436387" y="543865"/>
                  <a:pt x="3338818" y="587229"/>
                </a:cubicBezTo>
                <a:cubicBezTo>
                  <a:pt x="3338815" y="587231"/>
                  <a:pt x="3275903" y="608201"/>
                  <a:pt x="3263318" y="612396"/>
                </a:cubicBezTo>
                <a:cubicBezTo>
                  <a:pt x="3200060" y="633482"/>
                  <a:pt x="3278033" y="605038"/>
                  <a:pt x="3212984" y="637563"/>
                </a:cubicBezTo>
                <a:cubicBezTo>
                  <a:pt x="3205075" y="641518"/>
                  <a:pt x="3195547" y="641658"/>
                  <a:pt x="3187817" y="645952"/>
                </a:cubicBezTo>
                <a:cubicBezTo>
                  <a:pt x="3170190" y="655745"/>
                  <a:pt x="3137483" y="679508"/>
                  <a:pt x="3137483" y="679508"/>
                </a:cubicBezTo>
                <a:cubicBezTo>
                  <a:pt x="3131890" y="687897"/>
                  <a:pt x="3124800" y="695462"/>
                  <a:pt x="3120705" y="704675"/>
                </a:cubicBezTo>
                <a:cubicBezTo>
                  <a:pt x="3113522" y="720836"/>
                  <a:pt x="3103927" y="755009"/>
                  <a:pt x="3103927" y="755009"/>
                </a:cubicBezTo>
                <a:cubicBezTo>
                  <a:pt x="3108429" y="777520"/>
                  <a:pt x="3116930" y="829042"/>
                  <a:pt x="3129094" y="847288"/>
                </a:cubicBezTo>
                <a:cubicBezTo>
                  <a:pt x="3157514" y="889918"/>
                  <a:pt x="3169922" y="915660"/>
                  <a:pt x="3212984" y="947956"/>
                </a:cubicBezTo>
                <a:cubicBezTo>
                  <a:pt x="3235355" y="964734"/>
                  <a:pt x="3260323" y="978517"/>
                  <a:pt x="3280096" y="998290"/>
                </a:cubicBezTo>
                <a:cubicBezTo>
                  <a:pt x="3308876" y="1027071"/>
                  <a:pt x="3309652" y="1029700"/>
                  <a:pt x="3347207" y="1057013"/>
                </a:cubicBezTo>
                <a:cubicBezTo>
                  <a:pt x="3363515" y="1068873"/>
                  <a:pt x="3383282" y="1076311"/>
                  <a:pt x="3397541" y="1090569"/>
                </a:cubicBezTo>
                <a:cubicBezTo>
                  <a:pt x="3405930" y="1098958"/>
                  <a:pt x="3413343" y="1108452"/>
                  <a:pt x="3422708" y="1115735"/>
                </a:cubicBezTo>
                <a:cubicBezTo>
                  <a:pt x="3438625" y="1128115"/>
                  <a:pt x="3456264" y="1138106"/>
                  <a:pt x="3473042" y="1149291"/>
                </a:cubicBezTo>
                <a:lnTo>
                  <a:pt x="3498209" y="1166069"/>
                </a:lnTo>
                <a:cubicBezTo>
                  <a:pt x="3504052" y="1174833"/>
                  <a:pt x="3525691" y="1202510"/>
                  <a:pt x="3523376" y="1216403"/>
                </a:cubicBezTo>
                <a:cubicBezTo>
                  <a:pt x="3521718" y="1226348"/>
                  <a:pt x="3515148" y="1236226"/>
                  <a:pt x="3506598" y="1241570"/>
                </a:cubicBezTo>
                <a:cubicBezTo>
                  <a:pt x="3491601" y="1250943"/>
                  <a:pt x="3470979" y="1248538"/>
                  <a:pt x="3456264" y="1258348"/>
                </a:cubicBezTo>
                <a:cubicBezTo>
                  <a:pt x="3421504" y="1281521"/>
                  <a:pt x="3440878" y="1272681"/>
                  <a:pt x="3397541" y="1283515"/>
                </a:cubicBezTo>
                <a:cubicBezTo>
                  <a:pt x="3389152" y="1289108"/>
                  <a:pt x="3379013" y="1292705"/>
                  <a:pt x="3372374" y="1300293"/>
                </a:cubicBezTo>
                <a:cubicBezTo>
                  <a:pt x="3359095" y="1315468"/>
                  <a:pt x="3355596" y="1339442"/>
                  <a:pt x="3338818" y="1350627"/>
                </a:cubicBezTo>
                <a:lnTo>
                  <a:pt x="3288485" y="1384183"/>
                </a:lnTo>
                <a:cubicBezTo>
                  <a:pt x="3280096" y="1389776"/>
                  <a:pt x="3272883" y="1397773"/>
                  <a:pt x="3263318" y="1400961"/>
                </a:cubicBezTo>
                <a:cubicBezTo>
                  <a:pt x="3246540" y="1406554"/>
                  <a:pt x="3227699" y="1407929"/>
                  <a:pt x="3212984" y="1417739"/>
                </a:cubicBezTo>
                <a:lnTo>
                  <a:pt x="3112316" y="1484851"/>
                </a:lnTo>
                <a:cubicBezTo>
                  <a:pt x="3103927" y="1490444"/>
                  <a:pt x="3096714" y="1498441"/>
                  <a:pt x="3087149" y="1501629"/>
                </a:cubicBezTo>
                <a:cubicBezTo>
                  <a:pt x="3078760" y="1504425"/>
                  <a:pt x="3069891" y="1506063"/>
                  <a:pt x="3061982" y="1510018"/>
                </a:cubicBezTo>
                <a:cubicBezTo>
                  <a:pt x="3015120" y="1533449"/>
                  <a:pt x="3058624" y="1529145"/>
                  <a:pt x="2986481" y="1543574"/>
                </a:cubicBezTo>
                <a:cubicBezTo>
                  <a:pt x="2859973" y="1568876"/>
                  <a:pt x="3017605" y="1536658"/>
                  <a:pt x="2910980" y="1560352"/>
                </a:cubicBezTo>
                <a:cubicBezTo>
                  <a:pt x="2897061" y="1563445"/>
                  <a:pt x="2882791" y="1564989"/>
                  <a:pt x="2869035" y="1568741"/>
                </a:cubicBezTo>
                <a:cubicBezTo>
                  <a:pt x="2851973" y="1573394"/>
                  <a:pt x="2835479" y="1579926"/>
                  <a:pt x="2818701" y="1585519"/>
                </a:cubicBezTo>
                <a:cubicBezTo>
                  <a:pt x="2810312" y="1588315"/>
                  <a:pt x="2800892" y="1589003"/>
                  <a:pt x="2793534" y="1593908"/>
                </a:cubicBezTo>
                <a:lnTo>
                  <a:pt x="2743200" y="1627464"/>
                </a:lnTo>
                <a:lnTo>
                  <a:pt x="2718033" y="1644242"/>
                </a:lnTo>
                <a:cubicBezTo>
                  <a:pt x="2706848" y="1661020"/>
                  <a:pt x="2690854" y="1675446"/>
                  <a:pt x="2684477" y="1694576"/>
                </a:cubicBezTo>
                <a:lnTo>
                  <a:pt x="2667699" y="1744910"/>
                </a:lnTo>
                <a:cubicBezTo>
                  <a:pt x="2670495" y="1770077"/>
                  <a:pt x="2671925" y="1795434"/>
                  <a:pt x="2676088" y="1820411"/>
                </a:cubicBezTo>
                <a:cubicBezTo>
                  <a:pt x="2677542" y="1829133"/>
                  <a:pt x="2682048" y="1837075"/>
                  <a:pt x="2684477" y="1845578"/>
                </a:cubicBezTo>
                <a:cubicBezTo>
                  <a:pt x="2687644" y="1856664"/>
                  <a:pt x="2689553" y="1868091"/>
                  <a:pt x="2692866" y="1879134"/>
                </a:cubicBezTo>
                <a:cubicBezTo>
                  <a:pt x="2697948" y="1896074"/>
                  <a:pt x="2699834" y="1914753"/>
                  <a:pt x="2709644" y="1929468"/>
                </a:cubicBezTo>
                <a:lnTo>
                  <a:pt x="2726422" y="1954635"/>
                </a:lnTo>
                <a:cubicBezTo>
                  <a:pt x="2723626" y="1996580"/>
                  <a:pt x="2723042" y="2038731"/>
                  <a:pt x="2718033" y="2080469"/>
                </a:cubicBezTo>
                <a:cubicBezTo>
                  <a:pt x="2693652" y="2283643"/>
                  <a:pt x="2712093" y="2103006"/>
                  <a:pt x="2692866" y="2189526"/>
                </a:cubicBezTo>
                <a:cubicBezTo>
                  <a:pt x="2687635" y="2213067"/>
                  <a:pt x="2679433" y="2276841"/>
                  <a:pt x="2676088" y="2298583"/>
                </a:cubicBezTo>
                <a:cubicBezTo>
                  <a:pt x="2660897" y="2397322"/>
                  <a:pt x="2671618" y="2301895"/>
                  <a:pt x="2659310" y="2449585"/>
                </a:cubicBezTo>
                <a:cubicBezTo>
                  <a:pt x="2662106" y="2502715"/>
                  <a:pt x="2662882" y="2555991"/>
                  <a:pt x="2667699" y="2608976"/>
                </a:cubicBezTo>
                <a:cubicBezTo>
                  <a:pt x="2670030" y="2634622"/>
                  <a:pt x="2699537" y="2669317"/>
                  <a:pt x="2709644" y="2684477"/>
                </a:cubicBezTo>
                <a:lnTo>
                  <a:pt x="2726422" y="2709644"/>
                </a:lnTo>
                <a:cubicBezTo>
                  <a:pt x="2732015" y="2718033"/>
                  <a:pt x="2740012" y="2725246"/>
                  <a:pt x="2743200" y="2734811"/>
                </a:cubicBezTo>
                <a:lnTo>
                  <a:pt x="2751589" y="2759978"/>
                </a:lnTo>
                <a:cubicBezTo>
                  <a:pt x="2748793" y="2810312"/>
                  <a:pt x="2749453" y="2860958"/>
                  <a:pt x="2743200" y="2910980"/>
                </a:cubicBezTo>
                <a:cubicBezTo>
                  <a:pt x="2741006" y="2928529"/>
                  <a:pt x="2732015" y="2944535"/>
                  <a:pt x="2726422" y="2961313"/>
                </a:cubicBezTo>
                <a:lnTo>
                  <a:pt x="2718033" y="2986480"/>
                </a:lnTo>
                <a:cubicBezTo>
                  <a:pt x="2715237" y="2994869"/>
                  <a:pt x="2715897" y="3005394"/>
                  <a:pt x="2709644" y="3011647"/>
                </a:cubicBezTo>
                <a:cubicBezTo>
                  <a:pt x="2687929" y="3033362"/>
                  <a:pt x="2664246" y="3060336"/>
                  <a:pt x="2634143" y="3070370"/>
                </a:cubicBezTo>
                <a:lnTo>
                  <a:pt x="2583809" y="3087148"/>
                </a:lnTo>
                <a:cubicBezTo>
                  <a:pt x="2566555" y="3092899"/>
                  <a:pt x="2542642" y="3101585"/>
                  <a:pt x="2525086" y="3103926"/>
                </a:cubicBezTo>
                <a:cubicBezTo>
                  <a:pt x="2494470" y="3108008"/>
                  <a:pt x="2463567" y="3109519"/>
                  <a:pt x="2432807" y="3112315"/>
                </a:cubicBezTo>
                <a:cubicBezTo>
                  <a:pt x="2393659" y="3109519"/>
                  <a:pt x="2354341" y="3108512"/>
                  <a:pt x="2315362" y="3103926"/>
                </a:cubicBezTo>
                <a:cubicBezTo>
                  <a:pt x="2306580" y="3102893"/>
                  <a:pt x="2295335" y="3102733"/>
                  <a:pt x="2290195" y="3095537"/>
                </a:cubicBezTo>
                <a:cubicBezTo>
                  <a:pt x="2279915" y="3081146"/>
                  <a:pt x="2273417" y="3045203"/>
                  <a:pt x="2273417" y="3045203"/>
                </a:cubicBezTo>
                <a:cubicBezTo>
                  <a:pt x="2270621" y="3022832"/>
                  <a:pt x="2269752" y="3000135"/>
                  <a:pt x="2265028" y="2978091"/>
                </a:cubicBezTo>
                <a:cubicBezTo>
                  <a:pt x="2254117" y="2927175"/>
                  <a:pt x="2249214" y="2935600"/>
                  <a:pt x="2231472" y="2894202"/>
                </a:cubicBezTo>
                <a:cubicBezTo>
                  <a:pt x="2227989" y="2886074"/>
                  <a:pt x="2227377" y="2876765"/>
                  <a:pt x="2223083" y="2869035"/>
                </a:cubicBezTo>
                <a:cubicBezTo>
                  <a:pt x="2213290" y="2851408"/>
                  <a:pt x="2200712" y="2835479"/>
                  <a:pt x="2189527" y="2818701"/>
                </a:cubicBezTo>
                <a:cubicBezTo>
                  <a:pt x="2183934" y="2810312"/>
                  <a:pt x="2175937" y="2803099"/>
                  <a:pt x="2172749" y="2793534"/>
                </a:cubicBezTo>
                <a:lnTo>
                  <a:pt x="2147582" y="2718033"/>
                </a:lnTo>
                <a:lnTo>
                  <a:pt x="2139193" y="2692866"/>
                </a:lnTo>
                <a:cubicBezTo>
                  <a:pt x="2141989" y="2642532"/>
                  <a:pt x="2141329" y="2591886"/>
                  <a:pt x="2147582" y="2541864"/>
                </a:cubicBezTo>
                <a:cubicBezTo>
                  <a:pt x="2149776" y="2524315"/>
                  <a:pt x="2158767" y="2508308"/>
                  <a:pt x="2164360" y="2491530"/>
                </a:cubicBezTo>
                <a:cubicBezTo>
                  <a:pt x="2167156" y="2483141"/>
                  <a:pt x="2167844" y="2473721"/>
                  <a:pt x="2172749" y="2466363"/>
                </a:cubicBezTo>
                <a:cubicBezTo>
                  <a:pt x="2178342" y="2457974"/>
                  <a:pt x="2185018" y="2450214"/>
                  <a:pt x="2189527" y="2441196"/>
                </a:cubicBezTo>
                <a:cubicBezTo>
                  <a:pt x="2193482" y="2433287"/>
                  <a:pt x="2193961" y="2423938"/>
                  <a:pt x="2197916" y="2416029"/>
                </a:cubicBezTo>
                <a:cubicBezTo>
                  <a:pt x="2202425" y="2407011"/>
                  <a:pt x="2210185" y="2399880"/>
                  <a:pt x="2214694" y="2390862"/>
                </a:cubicBezTo>
                <a:cubicBezTo>
                  <a:pt x="2218649" y="2382953"/>
                  <a:pt x="2219128" y="2373604"/>
                  <a:pt x="2223083" y="2365695"/>
                </a:cubicBezTo>
                <a:cubicBezTo>
                  <a:pt x="2227592" y="2356677"/>
                  <a:pt x="2235766" y="2349741"/>
                  <a:pt x="2239861" y="2340528"/>
                </a:cubicBezTo>
                <a:cubicBezTo>
                  <a:pt x="2247044" y="2324367"/>
                  <a:pt x="2251046" y="2306972"/>
                  <a:pt x="2256639" y="2290194"/>
                </a:cubicBezTo>
                <a:lnTo>
                  <a:pt x="2273417" y="2239860"/>
                </a:lnTo>
                <a:lnTo>
                  <a:pt x="2281806" y="2214693"/>
                </a:lnTo>
                <a:lnTo>
                  <a:pt x="2290195" y="2189526"/>
                </a:lnTo>
                <a:cubicBezTo>
                  <a:pt x="2287399" y="2169952"/>
                  <a:pt x="2285684" y="2150192"/>
                  <a:pt x="2281806" y="2130803"/>
                </a:cubicBezTo>
                <a:cubicBezTo>
                  <a:pt x="2273462" y="2089083"/>
                  <a:pt x="2274636" y="2120961"/>
                  <a:pt x="2256639" y="2080469"/>
                </a:cubicBezTo>
                <a:cubicBezTo>
                  <a:pt x="2249456" y="2064308"/>
                  <a:pt x="2249671" y="2044850"/>
                  <a:pt x="2239861" y="2030135"/>
                </a:cubicBezTo>
                <a:lnTo>
                  <a:pt x="2189527" y="1954635"/>
                </a:lnTo>
                <a:cubicBezTo>
                  <a:pt x="2183934" y="1946246"/>
                  <a:pt x="2175937" y="1939033"/>
                  <a:pt x="2172749" y="1929468"/>
                </a:cubicBezTo>
                <a:cubicBezTo>
                  <a:pt x="2165926" y="1908999"/>
                  <a:pt x="2163844" y="1895396"/>
                  <a:pt x="2147582" y="1879134"/>
                </a:cubicBezTo>
                <a:cubicBezTo>
                  <a:pt x="2131320" y="1862872"/>
                  <a:pt x="2117717" y="1860790"/>
                  <a:pt x="2097248" y="1853967"/>
                </a:cubicBezTo>
                <a:cubicBezTo>
                  <a:pt x="2081867" y="1900109"/>
                  <a:pt x="2098101" y="1858767"/>
                  <a:pt x="2072081" y="1904301"/>
                </a:cubicBezTo>
                <a:cubicBezTo>
                  <a:pt x="2065876" y="1915159"/>
                  <a:pt x="2061508" y="1926999"/>
                  <a:pt x="2055303" y="1937857"/>
                </a:cubicBezTo>
                <a:cubicBezTo>
                  <a:pt x="2048286" y="1950136"/>
                  <a:pt x="2020283" y="1988963"/>
                  <a:pt x="2013358" y="1996580"/>
                </a:cubicBezTo>
                <a:cubicBezTo>
                  <a:pt x="1994737" y="2017063"/>
                  <a:pt x="1974209" y="2035728"/>
                  <a:pt x="1954635" y="2055302"/>
                </a:cubicBezTo>
                <a:lnTo>
                  <a:pt x="1929468" y="2080469"/>
                </a:lnTo>
                <a:cubicBezTo>
                  <a:pt x="1921079" y="2088858"/>
                  <a:pt x="1914172" y="2099055"/>
                  <a:pt x="1904301" y="2105636"/>
                </a:cubicBezTo>
                <a:lnTo>
                  <a:pt x="1853967" y="2139192"/>
                </a:lnTo>
                <a:cubicBezTo>
                  <a:pt x="1845578" y="2144785"/>
                  <a:pt x="1838365" y="2152782"/>
                  <a:pt x="1828800" y="2155970"/>
                </a:cubicBezTo>
                <a:lnTo>
                  <a:pt x="1803633" y="2164359"/>
                </a:lnTo>
                <a:cubicBezTo>
                  <a:pt x="1798040" y="2172748"/>
                  <a:pt x="1793984" y="2182397"/>
                  <a:pt x="1786855" y="2189526"/>
                </a:cubicBezTo>
                <a:cubicBezTo>
                  <a:pt x="1720866" y="2255515"/>
                  <a:pt x="1805237" y="2149012"/>
                  <a:pt x="1736521" y="2231471"/>
                </a:cubicBezTo>
                <a:cubicBezTo>
                  <a:pt x="1714364" y="2258059"/>
                  <a:pt x="1715158" y="2270392"/>
                  <a:pt x="1702965" y="2306972"/>
                </a:cubicBezTo>
                <a:cubicBezTo>
                  <a:pt x="1690930" y="2343077"/>
                  <a:pt x="1696721" y="2323560"/>
                  <a:pt x="1686187" y="2365695"/>
                </a:cubicBezTo>
                <a:cubicBezTo>
                  <a:pt x="1683277" y="2400617"/>
                  <a:pt x="1679853" y="2474923"/>
                  <a:pt x="1669409" y="2516697"/>
                </a:cubicBezTo>
                <a:cubicBezTo>
                  <a:pt x="1655516" y="2572268"/>
                  <a:pt x="1651881" y="2568156"/>
                  <a:pt x="1619075" y="2617365"/>
                </a:cubicBezTo>
                <a:lnTo>
                  <a:pt x="1568741" y="2692866"/>
                </a:lnTo>
                <a:cubicBezTo>
                  <a:pt x="1563148" y="2701255"/>
                  <a:pt x="1560352" y="2712440"/>
                  <a:pt x="1551963" y="2718033"/>
                </a:cubicBezTo>
                <a:cubicBezTo>
                  <a:pt x="1535185" y="2729218"/>
                  <a:pt x="1515888" y="2737330"/>
                  <a:pt x="1501629" y="2751589"/>
                </a:cubicBezTo>
                <a:cubicBezTo>
                  <a:pt x="1493240" y="2759978"/>
                  <a:pt x="1486333" y="2770175"/>
                  <a:pt x="1476462" y="2776756"/>
                </a:cubicBezTo>
                <a:cubicBezTo>
                  <a:pt x="1469105" y="2781661"/>
                  <a:pt x="1459026" y="2780851"/>
                  <a:pt x="1451296" y="2785145"/>
                </a:cubicBezTo>
                <a:cubicBezTo>
                  <a:pt x="1433669" y="2794938"/>
                  <a:pt x="1417740" y="2807516"/>
                  <a:pt x="1400962" y="2818701"/>
                </a:cubicBezTo>
                <a:lnTo>
                  <a:pt x="1350628" y="2852257"/>
                </a:lnTo>
                <a:lnTo>
                  <a:pt x="1325461" y="2869035"/>
                </a:lnTo>
                <a:cubicBezTo>
                  <a:pt x="1317072" y="2874628"/>
                  <a:pt x="1307423" y="2878684"/>
                  <a:pt x="1300294" y="2885813"/>
                </a:cubicBezTo>
                <a:cubicBezTo>
                  <a:pt x="1291905" y="2894202"/>
                  <a:pt x="1284492" y="2903696"/>
                  <a:pt x="1275127" y="2910980"/>
                </a:cubicBezTo>
                <a:cubicBezTo>
                  <a:pt x="1259210" y="2923360"/>
                  <a:pt x="1224793" y="2944535"/>
                  <a:pt x="1224793" y="2944535"/>
                </a:cubicBezTo>
                <a:cubicBezTo>
                  <a:pt x="1252980" y="2859979"/>
                  <a:pt x="1209978" y="2991124"/>
                  <a:pt x="1241571" y="2885813"/>
                </a:cubicBezTo>
                <a:cubicBezTo>
                  <a:pt x="1246653" y="2868873"/>
                  <a:pt x="1248539" y="2850194"/>
                  <a:pt x="1258349" y="2835479"/>
                </a:cubicBezTo>
                <a:cubicBezTo>
                  <a:pt x="1263942" y="2827090"/>
                  <a:pt x="1271032" y="2819525"/>
                  <a:pt x="1275127" y="2810312"/>
                </a:cubicBezTo>
                <a:cubicBezTo>
                  <a:pt x="1282310" y="2794151"/>
                  <a:pt x="1282095" y="2774693"/>
                  <a:pt x="1291905" y="2759978"/>
                </a:cubicBezTo>
                <a:cubicBezTo>
                  <a:pt x="1297498" y="2751589"/>
                  <a:pt x="1304174" y="2743829"/>
                  <a:pt x="1308683" y="2734811"/>
                </a:cubicBezTo>
                <a:cubicBezTo>
                  <a:pt x="1312638" y="2726902"/>
                  <a:pt x="1312778" y="2717374"/>
                  <a:pt x="1317072" y="2709644"/>
                </a:cubicBezTo>
                <a:cubicBezTo>
                  <a:pt x="1326865" y="2692017"/>
                  <a:pt x="1339443" y="2676088"/>
                  <a:pt x="1350628" y="2659310"/>
                </a:cubicBezTo>
                <a:lnTo>
                  <a:pt x="1400962" y="2583809"/>
                </a:lnTo>
                <a:lnTo>
                  <a:pt x="1417740" y="2558642"/>
                </a:lnTo>
                <a:cubicBezTo>
                  <a:pt x="1377493" y="2498271"/>
                  <a:pt x="1434487" y="2572603"/>
                  <a:pt x="1350628" y="2516697"/>
                </a:cubicBezTo>
                <a:cubicBezTo>
                  <a:pt x="1310746" y="2490109"/>
                  <a:pt x="1335026" y="2503107"/>
                  <a:pt x="1275127" y="2483141"/>
                </a:cubicBezTo>
                <a:lnTo>
                  <a:pt x="1249960" y="2474752"/>
                </a:lnTo>
                <a:cubicBezTo>
                  <a:pt x="1241571" y="2471956"/>
                  <a:pt x="1233372" y="2468508"/>
                  <a:pt x="1224793" y="2466363"/>
                </a:cubicBezTo>
                <a:cubicBezTo>
                  <a:pt x="1142957" y="2445904"/>
                  <a:pt x="1245143" y="2470885"/>
                  <a:pt x="1149292" y="2449585"/>
                </a:cubicBezTo>
                <a:cubicBezTo>
                  <a:pt x="1094354" y="2437377"/>
                  <a:pt x="1111500" y="2435797"/>
                  <a:pt x="1031846" y="2424418"/>
                </a:cubicBezTo>
                <a:cubicBezTo>
                  <a:pt x="993773" y="2418979"/>
                  <a:pt x="899160" y="2405927"/>
                  <a:pt x="872455" y="2399251"/>
                </a:cubicBezTo>
                <a:lnTo>
                  <a:pt x="805343" y="2382473"/>
                </a:lnTo>
                <a:cubicBezTo>
                  <a:pt x="794158" y="2379677"/>
                  <a:pt x="783093" y="2376345"/>
                  <a:pt x="771787" y="2374084"/>
                </a:cubicBezTo>
                <a:cubicBezTo>
                  <a:pt x="743824" y="2368491"/>
                  <a:pt x="716026" y="2361994"/>
                  <a:pt x="687897" y="2357306"/>
                </a:cubicBezTo>
                <a:lnTo>
                  <a:pt x="587229" y="2340528"/>
                </a:lnTo>
                <a:cubicBezTo>
                  <a:pt x="570451" y="2337732"/>
                  <a:pt x="553575" y="2335475"/>
                  <a:pt x="536896" y="2332139"/>
                </a:cubicBezTo>
                <a:lnTo>
                  <a:pt x="494951" y="2323750"/>
                </a:lnTo>
                <a:cubicBezTo>
                  <a:pt x="461429" y="2317655"/>
                  <a:pt x="385950" y="2306991"/>
                  <a:pt x="360727" y="2298583"/>
                </a:cubicBezTo>
                <a:cubicBezTo>
                  <a:pt x="241112" y="2258711"/>
                  <a:pt x="365586" y="2298773"/>
                  <a:pt x="276837" y="2273416"/>
                </a:cubicBezTo>
                <a:cubicBezTo>
                  <a:pt x="268334" y="2270987"/>
                  <a:pt x="260173" y="2267456"/>
                  <a:pt x="251670" y="2265027"/>
                </a:cubicBezTo>
                <a:cubicBezTo>
                  <a:pt x="240584" y="2261860"/>
                  <a:pt x="229200" y="2259805"/>
                  <a:pt x="218114" y="2256638"/>
                </a:cubicBezTo>
                <a:cubicBezTo>
                  <a:pt x="209611" y="2254209"/>
                  <a:pt x="201450" y="2250678"/>
                  <a:pt x="192947" y="2248249"/>
                </a:cubicBezTo>
                <a:cubicBezTo>
                  <a:pt x="181861" y="2245082"/>
                  <a:pt x="170434" y="2243173"/>
                  <a:pt x="159391" y="2239860"/>
                </a:cubicBezTo>
                <a:lnTo>
                  <a:pt x="83890" y="2214693"/>
                </a:lnTo>
                <a:lnTo>
                  <a:pt x="58723" y="2206304"/>
                </a:lnTo>
                <a:lnTo>
                  <a:pt x="33556" y="2197915"/>
                </a:lnTo>
                <a:cubicBezTo>
                  <a:pt x="12470" y="2134657"/>
                  <a:pt x="40914" y="2212630"/>
                  <a:pt x="8389" y="2147581"/>
                </a:cubicBezTo>
                <a:cubicBezTo>
                  <a:pt x="4434" y="2139672"/>
                  <a:pt x="2796" y="2130803"/>
                  <a:pt x="0" y="2122414"/>
                </a:cubicBezTo>
                <a:cubicBezTo>
                  <a:pt x="39426" y="2082988"/>
                  <a:pt x="15296" y="2103828"/>
                  <a:pt x="75501" y="2063691"/>
                </a:cubicBezTo>
                <a:cubicBezTo>
                  <a:pt x="83890" y="2058098"/>
                  <a:pt x="91103" y="2050101"/>
                  <a:pt x="100668" y="2046913"/>
                </a:cubicBezTo>
                <a:cubicBezTo>
                  <a:pt x="117446" y="2041320"/>
                  <a:pt x="133844" y="2034424"/>
                  <a:pt x="151002" y="2030135"/>
                </a:cubicBezTo>
                <a:cubicBezTo>
                  <a:pt x="162187" y="2027339"/>
                  <a:pt x="173620" y="2025392"/>
                  <a:pt x="184558" y="2021746"/>
                </a:cubicBezTo>
                <a:cubicBezTo>
                  <a:pt x="198844" y="2016984"/>
                  <a:pt x="212110" y="2009397"/>
                  <a:pt x="226503" y="2004969"/>
                </a:cubicBezTo>
                <a:cubicBezTo>
                  <a:pt x="248543" y="1998188"/>
                  <a:pt x="271739" y="1995483"/>
                  <a:pt x="293615" y="1988191"/>
                </a:cubicBezTo>
                <a:cubicBezTo>
                  <a:pt x="324237" y="1977984"/>
                  <a:pt x="323126" y="1977198"/>
                  <a:pt x="360727" y="1971413"/>
                </a:cubicBezTo>
                <a:cubicBezTo>
                  <a:pt x="383010" y="1967985"/>
                  <a:pt x="405601" y="1966730"/>
                  <a:pt x="427839" y="1963024"/>
                </a:cubicBezTo>
                <a:cubicBezTo>
                  <a:pt x="439212" y="1961129"/>
                  <a:pt x="449999" y="1956388"/>
                  <a:pt x="461395" y="1954635"/>
                </a:cubicBezTo>
                <a:cubicBezTo>
                  <a:pt x="486422" y="1950785"/>
                  <a:pt x="511829" y="1949827"/>
                  <a:pt x="536896" y="1946246"/>
                </a:cubicBezTo>
                <a:cubicBezTo>
                  <a:pt x="572325" y="1941185"/>
                  <a:pt x="574731" y="1939227"/>
                  <a:pt x="604007" y="1929468"/>
                </a:cubicBezTo>
                <a:lnTo>
                  <a:pt x="637563" y="1879134"/>
                </a:lnTo>
                <a:cubicBezTo>
                  <a:pt x="643156" y="1870745"/>
                  <a:pt x="651153" y="1863532"/>
                  <a:pt x="654341" y="1853967"/>
                </a:cubicBezTo>
                <a:cubicBezTo>
                  <a:pt x="659934" y="1837189"/>
                  <a:pt x="663210" y="1819451"/>
                  <a:pt x="671119" y="1803633"/>
                </a:cubicBezTo>
                <a:cubicBezTo>
                  <a:pt x="676712" y="1792448"/>
                  <a:pt x="683253" y="1781688"/>
                  <a:pt x="687897" y="1770077"/>
                </a:cubicBezTo>
                <a:cubicBezTo>
                  <a:pt x="694465" y="1753656"/>
                  <a:pt x="699082" y="1736521"/>
                  <a:pt x="704675" y="1719743"/>
                </a:cubicBezTo>
                <a:lnTo>
                  <a:pt x="713064" y="1694576"/>
                </a:lnTo>
                <a:cubicBezTo>
                  <a:pt x="715860" y="1686187"/>
                  <a:pt x="719308" y="1677988"/>
                  <a:pt x="721453" y="1669409"/>
                </a:cubicBezTo>
                <a:cubicBezTo>
                  <a:pt x="724249" y="1658224"/>
                  <a:pt x="727341" y="1647108"/>
                  <a:pt x="729842" y="1635853"/>
                </a:cubicBezTo>
                <a:cubicBezTo>
                  <a:pt x="732935" y="1621934"/>
                  <a:pt x="733722" y="1607435"/>
                  <a:pt x="738231" y="1593908"/>
                </a:cubicBezTo>
                <a:cubicBezTo>
                  <a:pt x="742186" y="1582044"/>
                  <a:pt x="751054" y="1572216"/>
                  <a:pt x="755009" y="1560352"/>
                </a:cubicBezTo>
                <a:cubicBezTo>
                  <a:pt x="762301" y="1538476"/>
                  <a:pt x="771787" y="1493240"/>
                  <a:pt x="771787" y="1493240"/>
                </a:cubicBezTo>
                <a:cubicBezTo>
                  <a:pt x="768991" y="1451295"/>
                  <a:pt x="769954" y="1408929"/>
                  <a:pt x="763398" y="1367405"/>
                </a:cubicBezTo>
                <a:cubicBezTo>
                  <a:pt x="758560" y="1336762"/>
                  <a:pt x="739102" y="1329861"/>
                  <a:pt x="721453" y="1308682"/>
                </a:cubicBezTo>
                <a:cubicBezTo>
                  <a:pt x="714998" y="1300937"/>
                  <a:pt x="710605" y="1291669"/>
                  <a:pt x="704675" y="1283515"/>
                </a:cubicBezTo>
                <a:cubicBezTo>
                  <a:pt x="688228" y="1260900"/>
                  <a:pt x="666847" y="1241414"/>
                  <a:pt x="654341" y="1216403"/>
                </a:cubicBezTo>
                <a:cubicBezTo>
                  <a:pt x="631310" y="1170341"/>
                  <a:pt x="645066" y="1192851"/>
                  <a:pt x="612396" y="1149291"/>
                </a:cubicBezTo>
                <a:cubicBezTo>
                  <a:pt x="593161" y="1091587"/>
                  <a:pt x="619470" y="1161671"/>
                  <a:pt x="578840" y="1090569"/>
                </a:cubicBezTo>
                <a:cubicBezTo>
                  <a:pt x="573491" y="1081209"/>
                  <a:pt x="563878" y="1039110"/>
                  <a:pt x="562062" y="1031846"/>
                </a:cubicBezTo>
                <a:cubicBezTo>
                  <a:pt x="564858" y="992697"/>
                  <a:pt x="565865" y="953380"/>
                  <a:pt x="570451" y="914400"/>
                </a:cubicBezTo>
                <a:cubicBezTo>
                  <a:pt x="571484" y="905618"/>
                  <a:pt x="574546" y="896963"/>
                  <a:pt x="578840" y="889233"/>
                </a:cubicBezTo>
                <a:cubicBezTo>
                  <a:pt x="602080" y="847401"/>
                  <a:pt x="640754" y="795890"/>
                  <a:pt x="687897" y="780176"/>
                </a:cubicBezTo>
                <a:lnTo>
                  <a:pt x="713064" y="771787"/>
                </a:lnTo>
                <a:cubicBezTo>
                  <a:pt x="727046" y="760602"/>
                  <a:pt x="740111" y="748163"/>
                  <a:pt x="755009" y="738231"/>
                </a:cubicBezTo>
                <a:cubicBezTo>
                  <a:pt x="765414" y="731294"/>
                  <a:pt x="778389" y="728722"/>
                  <a:pt x="788565" y="721453"/>
                </a:cubicBezTo>
                <a:cubicBezTo>
                  <a:pt x="798219" y="714557"/>
                  <a:pt x="802932" y="701195"/>
                  <a:pt x="813732" y="696286"/>
                </a:cubicBezTo>
                <a:cubicBezTo>
                  <a:pt x="834724" y="686744"/>
                  <a:pt x="858968" y="686800"/>
                  <a:pt x="880844" y="679508"/>
                </a:cubicBezTo>
                <a:cubicBezTo>
                  <a:pt x="958573" y="653598"/>
                  <a:pt x="916895" y="663221"/>
                  <a:pt x="1023457" y="654341"/>
                </a:cubicBezTo>
                <a:cubicBezTo>
                  <a:pt x="1026244" y="654109"/>
                  <a:pt x="1029050" y="654341"/>
                  <a:pt x="1031846" y="654341"/>
                </a:cubicBezTo>
              </a:path>
            </a:pathLst>
          </a:custGeom>
          <a:solidFill>
            <a:schemeClr val="bg1"/>
          </a:solidFill>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565EC1F5-0F94-40E1-8582-78D7581A7750}"/>
              </a:ext>
            </a:extLst>
          </p:cNvPr>
          <p:cNvSpPr/>
          <p:nvPr/>
        </p:nvSpPr>
        <p:spPr>
          <a:xfrm>
            <a:off x="1426128" y="692170"/>
            <a:ext cx="5159229" cy="51592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B7A1E38-0BD7-4FA4-928A-227B0D9279D3}"/>
              </a:ext>
            </a:extLst>
          </p:cNvPr>
          <p:cNvCxnSpPr/>
          <p:nvPr/>
        </p:nvCxnSpPr>
        <p:spPr>
          <a:xfrm>
            <a:off x="1140903" y="725727"/>
            <a:ext cx="0" cy="5251508"/>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882C7561-50B8-436F-B38A-3035C05D7FAC}"/>
              </a:ext>
            </a:extLst>
          </p:cNvPr>
          <p:cNvCxnSpPr/>
          <p:nvPr/>
        </p:nvCxnSpPr>
        <p:spPr>
          <a:xfrm>
            <a:off x="1132514" y="5985624"/>
            <a:ext cx="5855516"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503E51AC-839D-49DA-A42F-1FAB1E513B5C}"/>
              </a:ext>
            </a:extLst>
          </p:cNvPr>
          <p:cNvSpPr txBox="1"/>
          <p:nvPr/>
        </p:nvSpPr>
        <p:spPr>
          <a:xfrm rot="16200000">
            <a:off x="-398289" y="2948618"/>
            <a:ext cx="2038525"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Trait 2</a:t>
            </a:r>
          </a:p>
        </p:txBody>
      </p:sp>
      <p:sp>
        <p:nvSpPr>
          <p:cNvPr id="12" name="TextBox 11">
            <a:extLst>
              <a:ext uri="{FF2B5EF4-FFF2-40B4-BE49-F238E27FC236}">
                <a16:creationId xmlns:a16="http://schemas.microsoft.com/office/drawing/2014/main" id="{43C9CA22-D27E-4930-BC0E-096B818FA8F2}"/>
              </a:ext>
            </a:extLst>
          </p:cNvPr>
          <p:cNvSpPr txBox="1"/>
          <p:nvPr/>
        </p:nvSpPr>
        <p:spPr>
          <a:xfrm>
            <a:off x="2986479" y="6014987"/>
            <a:ext cx="2038525"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Trait 1</a:t>
            </a:r>
          </a:p>
        </p:txBody>
      </p:sp>
      <p:sp>
        <p:nvSpPr>
          <p:cNvPr id="13" name="Oval 12">
            <a:extLst>
              <a:ext uri="{FF2B5EF4-FFF2-40B4-BE49-F238E27FC236}">
                <a16:creationId xmlns:a16="http://schemas.microsoft.com/office/drawing/2014/main" id="{6EBAB4A6-B59F-4372-9FBC-13AB8E6A6251}"/>
              </a:ext>
            </a:extLst>
          </p:cNvPr>
          <p:cNvSpPr/>
          <p:nvPr/>
        </p:nvSpPr>
        <p:spPr>
          <a:xfrm flipV="1">
            <a:off x="3959598" y="3234031"/>
            <a:ext cx="92286" cy="9228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9087813-90FD-467F-9DE8-AC23DF8359FF}"/>
              </a:ext>
            </a:extLst>
          </p:cNvPr>
          <p:cNvSpPr txBox="1"/>
          <p:nvPr/>
        </p:nvSpPr>
        <p:spPr>
          <a:xfrm>
            <a:off x="7166998" y="317130"/>
            <a:ext cx="4913150" cy="5632311"/>
          </a:xfrm>
          <a:prstGeom prst="rect">
            <a:avLst/>
          </a:prstGeom>
          <a:noFill/>
        </p:spPr>
        <p:txBody>
          <a:bodyPr wrap="square" rtlCol="0">
            <a:spAutoFit/>
          </a:bodyPr>
          <a:lstStyle/>
          <a:p>
            <a:r>
              <a:rPr lang="en-US" dirty="0"/>
              <a:t>Geometric representation of the relationship of two traits on fitness with a Perlin noise fitness function. The central black dot represents a local optimum, a vector of optimum values, {Trait1, Trait2}. The outer circle represents the ‘hypersphere’ of trait space, which is not actually a sphere, but just as irregular as the inner shape. The black irregular shape represents a band of equivalent fitness values with different phenotypes. Note that fitness values are not completely correlated with the distance from the local optimum, and equivalent fitness can exist in plateaus across large areas of phenotypic space, in irregular patterns. Many (potentially infinite) of these bands exist around the optimum, describing the distribution of fitness around the local peak. In addition, many of these optima, with different absolute fitness peaks exist in trait space, allowing for the emergence of stable states and movement to </a:t>
            </a:r>
            <a:r>
              <a:rPr lang="en-US"/>
              <a:t>other optima.</a:t>
            </a:r>
            <a:endParaRPr lang="en-US" dirty="0"/>
          </a:p>
        </p:txBody>
      </p:sp>
    </p:spTree>
    <p:extLst>
      <p:ext uri="{BB962C8B-B14F-4D97-AF65-F5344CB8AC3E}">
        <p14:creationId xmlns:p14="http://schemas.microsoft.com/office/powerpoint/2010/main" val="3274156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172</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Obrien</dc:creator>
  <cp:lastModifiedBy>Nicholas Obrien</cp:lastModifiedBy>
  <cp:revision>3</cp:revision>
  <dcterms:created xsi:type="dcterms:W3CDTF">2021-08-02T06:06:51Z</dcterms:created>
  <dcterms:modified xsi:type="dcterms:W3CDTF">2021-08-02T06:23:05Z</dcterms:modified>
</cp:coreProperties>
</file>