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C8"/>
    <a:srgbClr val="18D62F"/>
    <a:srgbClr val="D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6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61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9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3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3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6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32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0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AD52-4F98-461D-981D-3893757DA7F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2B22-987B-4554-B1AE-EEB05D223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8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3088971">
            <a:off x="4675958" y="1074493"/>
            <a:ext cx="929369" cy="1953744"/>
          </a:xfrm>
          <a:prstGeom prst="ellipse">
            <a:avLst/>
          </a:prstGeom>
          <a:noFill/>
          <a:ln>
            <a:solidFill>
              <a:srgbClr val="18D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354595" y="1545890"/>
            <a:ext cx="65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74292" y="2013315"/>
                <a:ext cx="8732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2" y="2013315"/>
                <a:ext cx="87321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42841" y="3651366"/>
                <a:ext cx="5025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41" y="3651366"/>
                <a:ext cx="502508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980391" y="2560619"/>
            <a:ext cx="634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5349" y="1507838"/>
            <a:ext cx="372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</a:t>
            </a:r>
            <a:endParaRPr lang="en-AU" sz="2400" b="0" dirty="0" smtClean="0"/>
          </a:p>
        </p:txBody>
      </p:sp>
      <p:sp>
        <p:nvSpPr>
          <p:cNvPr id="13" name="Oval 12"/>
          <p:cNvSpPr/>
          <p:nvPr/>
        </p:nvSpPr>
        <p:spPr>
          <a:xfrm rot="2958161">
            <a:off x="5787011" y="1533474"/>
            <a:ext cx="1728695" cy="3785103"/>
          </a:xfrm>
          <a:prstGeom prst="ellipse">
            <a:avLst/>
          </a:prstGeom>
          <a:noFill/>
          <a:ln>
            <a:solidFill>
              <a:srgbClr val="262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7503" y="2073458"/>
            <a:ext cx="502508" cy="527222"/>
          </a:xfrm>
          <a:prstGeom prst="straightConnector1">
            <a:avLst/>
          </a:prstGeom>
          <a:ln>
            <a:solidFill>
              <a:srgbClr val="DB131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215451">
            <a:off x="2241565" y="983415"/>
            <a:ext cx="3612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solidFill>
                  <a:srgbClr val="18D62F"/>
                </a:solidFill>
              </a:rPr>
              <a:t>Population genetics</a:t>
            </a:r>
            <a:endParaRPr lang="en-AU" sz="3200" dirty="0">
              <a:solidFill>
                <a:srgbClr val="18D62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9215451">
            <a:off x="5515793" y="4013832"/>
            <a:ext cx="374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solidFill>
                  <a:srgbClr val="262AC8"/>
                </a:solidFill>
              </a:rPr>
              <a:t>Quantitative genetics</a:t>
            </a:r>
            <a:endParaRPr lang="en-AU" sz="3200" dirty="0">
              <a:solidFill>
                <a:srgbClr val="262AC8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44183" y="1539533"/>
            <a:ext cx="510427" cy="489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4535409" y="2071061"/>
            <a:ext cx="510427" cy="489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7042334" y="2710213"/>
            <a:ext cx="510427" cy="489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5442841" y="3811985"/>
            <a:ext cx="510427" cy="489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930084" y="985030"/>
                <a:ext cx="461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AU" sz="2400" b="0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084" y="985030"/>
                <a:ext cx="46131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935402" y="2588544"/>
                <a:ext cx="469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02" y="2588544"/>
                <a:ext cx="469904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4286" b="-2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880976" y="1504609"/>
            <a:ext cx="510427" cy="489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3946481" y="2619194"/>
            <a:ext cx="510427" cy="489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>
            <a:off x="5895517" y="993978"/>
            <a:ext cx="510427" cy="489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62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3</cp:revision>
  <dcterms:created xsi:type="dcterms:W3CDTF">2021-02-23T00:57:44Z</dcterms:created>
  <dcterms:modified xsi:type="dcterms:W3CDTF">2021-02-23T02:49:20Z</dcterms:modified>
</cp:coreProperties>
</file>