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2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46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3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769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05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1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52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25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95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87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31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9060C-5D04-4BEB-8221-FCB8EF117D3A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85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6281" y="328195"/>
            <a:ext cx="5427206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Direct selection on traits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2095" y="3023683"/>
            <a:ext cx="401557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Deleterious mutation</a:t>
            </a:r>
          </a:p>
        </p:txBody>
      </p:sp>
      <p:sp>
        <p:nvSpPr>
          <p:cNvPr id="7" name="TextBox 6"/>
          <p:cNvSpPr txBox="1"/>
          <p:nvPr/>
        </p:nvSpPr>
        <p:spPr>
          <a:xfrm rot="20164976">
            <a:off x="3164817" y="3877543"/>
            <a:ext cx="13918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A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6083" y="4857753"/>
            <a:ext cx="2711004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Per-locus selection strength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909" y="7517304"/>
            <a:ext cx="2326428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Gaussian approximation</a:t>
            </a:r>
          </a:p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w/linked deleterious effects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4513" y="7517303"/>
            <a:ext cx="2314083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House-of-Cards approximation</a:t>
            </a:r>
          </a:p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w/linked deleterious effects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33957" y="1570518"/>
            <a:ext cx="4931848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Mutation-selection-drift balance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42555" y="4857753"/>
            <a:ext cx="2741864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Per-locus selection strength</a:t>
            </a:r>
          </a:p>
        </p:txBody>
      </p:sp>
      <p:cxnSp>
        <p:nvCxnSpPr>
          <p:cNvPr id="21" name="Straight Arrow Connector 20"/>
          <p:cNvCxnSpPr>
            <a:stCxn id="4" idx="2"/>
            <a:endCxn id="18" idx="0"/>
          </p:cNvCxnSpPr>
          <p:nvPr/>
        </p:nvCxnSpPr>
        <p:spPr>
          <a:xfrm flipH="1">
            <a:off x="5399881" y="912970"/>
            <a:ext cx="3" cy="657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6" idx="0"/>
          </p:cNvCxnSpPr>
          <p:nvPr/>
        </p:nvCxnSpPr>
        <p:spPr>
          <a:xfrm>
            <a:off x="5399881" y="2524625"/>
            <a:ext cx="0" cy="499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9" idx="0"/>
          </p:cNvCxnSpPr>
          <p:nvPr/>
        </p:nvCxnSpPr>
        <p:spPr>
          <a:xfrm>
            <a:off x="5399881" y="3546903"/>
            <a:ext cx="2713606" cy="1310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9" idx="0"/>
          </p:cNvCxnSpPr>
          <p:nvPr/>
        </p:nvCxnSpPr>
        <p:spPr>
          <a:xfrm flipH="1">
            <a:off x="2761585" y="3546903"/>
            <a:ext cx="2638296" cy="1310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570728">
            <a:off x="1508638" y="617099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Strong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vs mutation</a:t>
            </a:r>
          </a:p>
          <a:p>
            <a:pPr algn="ctr"/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 rot="3267406">
            <a:off x="8024961" y="6147361"/>
            <a:ext cx="1295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Weak 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vs mutation</a:t>
            </a:r>
          </a:p>
          <a:p>
            <a:pPr algn="ctr"/>
            <a:endParaRPr lang="en-AU" dirty="0"/>
          </a:p>
        </p:txBody>
      </p:sp>
      <p:sp>
        <p:nvSpPr>
          <p:cNvPr id="68" name="TextBox 67"/>
          <p:cNvSpPr txBox="1"/>
          <p:nvPr/>
        </p:nvSpPr>
        <p:spPr>
          <a:xfrm>
            <a:off x="5594772" y="7520920"/>
            <a:ext cx="2326428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Gaussian approximation</a:t>
            </a:r>
          </a:p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w/linked deleterious effects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27376" y="7520919"/>
            <a:ext cx="2314083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House-of-Cards approximation</a:t>
            </a:r>
          </a:p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w/linked deleterious effects</a:t>
            </a:r>
          </a:p>
        </p:txBody>
      </p:sp>
      <p:cxnSp>
        <p:nvCxnSpPr>
          <p:cNvPr id="79" name="Straight Arrow Connector 78"/>
          <p:cNvCxnSpPr>
            <a:stCxn id="9" idx="2"/>
            <a:endCxn id="13" idx="0"/>
          </p:cNvCxnSpPr>
          <p:nvPr/>
        </p:nvCxnSpPr>
        <p:spPr>
          <a:xfrm flipH="1">
            <a:off x="1305123" y="5688750"/>
            <a:ext cx="1456462" cy="1828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2"/>
            <a:endCxn id="14" idx="0"/>
          </p:cNvCxnSpPr>
          <p:nvPr/>
        </p:nvCxnSpPr>
        <p:spPr>
          <a:xfrm>
            <a:off x="2761585" y="5688750"/>
            <a:ext cx="1269970" cy="182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9" idx="2"/>
            <a:endCxn id="68" idx="0"/>
          </p:cNvCxnSpPr>
          <p:nvPr/>
        </p:nvCxnSpPr>
        <p:spPr>
          <a:xfrm flipH="1">
            <a:off x="6757986" y="5688750"/>
            <a:ext cx="1355501" cy="1832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9" idx="2"/>
            <a:endCxn id="69" idx="0"/>
          </p:cNvCxnSpPr>
          <p:nvPr/>
        </p:nvCxnSpPr>
        <p:spPr>
          <a:xfrm>
            <a:off x="8113487" y="5688750"/>
            <a:ext cx="1370931" cy="1832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1382889">
            <a:off x="6243477" y="3870068"/>
            <a:ext cx="13918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A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18456680">
            <a:off x="6906043" y="6175404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Strong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vs mutation</a:t>
            </a:r>
          </a:p>
          <a:p>
            <a:pPr algn="ctr"/>
            <a:endParaRPr lang="en-AU" dirty="0"/>
          </a:p>
        </p:txBody>
      </p:sp>
      <p:sp>
        <p:nvSpPr>
          <p:cNvPr id="100" name="TextBox 99"/>
          <p:cNvSpPr txBox="1"/>
          <p:nvPr/>
        </p:nvSpPr>
        <p:spPr>
          <a:xfrm rot="3267406">
            <a:off x="2635142" y="6135103"/>
            <a:ext cx="1295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Weak 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vs mutation</a:t>
            </a:r>
          </a:p>
          <a:p>
            <a:pPr algn="ctr"/>
            <a:endParaRPr lang="en-AU" dirty="0"/>
          </a:p>
        </p:txBody>
      </p:sp>
      <p:sp>
        <p:nvSpPr>
          <p:cNvPr id="101" name="TextBox 100"/>
          <p:cNvSpPr txBox="1"/>
          <p:nvPr/>
        </p:nvSpPr>
        <p:spPr>
          <a:xfrm>
            <a:off x="2105705" y="9922476"/>
            <a:ext cx="658835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Continuum of models between these states</a:t>
            </a:r>
            <a:endParaRPr lang="en-AU" sz="2800" dirty="0"/>
          </a:p>
        </p:txBody>
      </p:sp>
      <p:sp>
        <p:nvSpPr>
          <p:cNvPr id="104" name="Right Brace 103"/>
          <p:cNvSpPr/>
          <p:nvPr/>
        </p:nvSpPr>
        <p:spPr>
          <a:xfrm rot="5400000">
            <a:off x="5014118" y="5206409"/>
            <a:ext cx="771526" cy="818951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76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54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26</cp:revision>
  <dcterms:created xsi:type="dcterms:W3CDTF">2020-10-22T22:54:53Z</dcterms:created>
  <dcterms:modified xsi:type="dcterms:W3CDTF">2020-10-23T06:11:23Z</dcterms:modified>
</cp:coreProperties>
</file>