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EE8"/>
    <a:srgbClr val="7EBEDE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6145FC-5A66-47CF-9A81-BC65DED77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AA4ED3-A677-4AFC-8B3F-9234B7ADA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8A56A2-2863-447A-ADFF-5370E162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C23587-6B49-4696-A5F6-D06DBA20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F8C12E-535A-4B74-AD2B-2EA46144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0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DAA2F-030C-49A4-8C17-16394E1D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85FF03A-FDB8-4B28-B94B-4CE6B342B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42E5B2-5BF3-4F21-8176-5288BDA3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23845C-808C-479B-9DCA-6B87DC10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98A856-0DCF-4F4C-BB18-57AB2C05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4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562D88E-BB92-42E1-90E9-4EEB17356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EE5035D-C178-4E0D-85F2-EEA7C032A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7B98C4-86BD-404E-A6DB-7EFA6BD9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6DF7ED-98A0-488B-B21A-55C09921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1D58DE-5CAA-429E-B634-C066DC30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0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80B9EB-14A7-45D0-89A5-3C369180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7CB966-FDB9-4479-8CF1-262657174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8480D7-17D8-4224-947B-3C108DA7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73A9DB-0201-4D97-B625-5C360721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12B3E2-9380-453E-9310-436991BE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5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F75EC-F216-4913-A9F7-161C35FA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A254CE-7D22-4564-A24D-0895F568F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B42F33-2306-4363-92BB-BB549311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E14073-4C7C-403C-8F87-10975A80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760AE9-BE0F-44CB-A868-62641790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5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54B56F-6611-4A15-8B6F-907028E2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399A4E-E3E6-4A19-9A42-BBC1F0FEE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3B518A6-6326-4E34-B7A2-5D8A9C8FB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8D0A9F-16FF-4E3C-91E4-742A6C31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62364C1-852E-4529-8720-CEE7B452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6EBF2D-4BC8-4D76-8B68-F548E6D8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7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BDD25-478C-462D-B06E-FF2BE810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B30F3B-2851-48FB-BB48-23B45297D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C4EFCF-37C6-4BF4-8CE5-7F55B3A7E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8798ACB-2234-4079-9623-87021C28E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1E66E3F-DC9F-45BB-9BC4-9083669FF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5A7D2C-B362-40F9-98B1-F0B35C8A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C2A94FC-C075-4028-A260-C902B563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10464E5-1722-401C-A94F-17D0A0D1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0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C66407-C914-4D35-802E-69244C0D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DC316E0-0E2C-4D79-9DAB-EDE89E35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CF62A1D-700E-48B6-A9FC-F7AA05D2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11F4A74-9C03-4732-A7F3-65AC2CA3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5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422EDE0-CDCD-4607-9FA6-B10CC191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5218795-C99B-438C-8293-CBE25769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2D5AF33-89E3-420F-B80D-172DFA2A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9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BBD327-761C-4C5A-B676-9B2FE3CD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3E95E9-207C-41DE-B180-EC382FCF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1CB7835-8A01-4696-BC65-CFAFF9769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A0C58C-DD35-4952-9BD9-16FA9147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741221-9E5D-4813-BF36-292D6400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A5CC85-2591-45CA-92FA-9038ABB7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7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50DAE2-8226-46F4-A0D0-8DF322CDF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16C7C58-144B-4144-B4AE-FDAFFAF71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1148904-C172-4AF4-8930-55354069A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BD3FE9-2085-4511-92AA-09CD1D5D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78DD2D3-CCD3-484A-B19C-C755F427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01E1DD-686E-45EC-84F4-A1F36C5C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3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234C071-99BB-495C-BA33-851B93BBF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5EE495-389B-4A61-A6D2-F9D9790CD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A495D6-66B8-4474-960E-C27E25CF4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13632-2DD1-4795-B4E2-ED79D20560C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CCF5A3-8E04-426C-BEC9-D46A91145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B31E3D-3795-4FD4-9A63-0A7A72163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BA6279C-3CCC-4316-A38B-3D386CD714A2}"/>
              </a:ext>
            </a:extLst>
          </p:cNvPr>
          <p:cNvSpPr/>
          <p:nvPr/>
        </p:nvSpPr>
        <p:spPr>
          <a:xfrm>
            <a:off x="2159083" y="243683"/>
            <a:ext cx="25651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trajectory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ircle">
            <a:extLst>
              <a:ext uri="{FF2B5EF4-FFF2-40B4-BE49-F238E27FC236}">
                <a16:creationId xmlns:a16="http://schemas.microsoft.com/office/drawing/2014/main" xmlns="" id="{58B09903-E371-473B-890E-108EF2FCEE9D}"/>
              </a:ext>
            </a:extLst>
          </p:cNvPr>
          <p:cNvSpPr/>
          <p:nvPr/>
        </p:nvSpPr>
        <p:spPr>
          <a:xfrm>
            <a:off x="774179" y="1025210"/>
            <a:ext cx="5038115" cy="5038115"/>
          </a:xfrm>
          <a:prstGeom prst="ellipse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xmlns="" id="{56FA6BAA-0BDD-430A-80BD-19F6AFECD920}"/>
              </a:ext>
            </a:extLst>
          </p:cNvPr>
          <p:cNvSpPr/>
          <p:nvPr/>
        </p:nvSpPr>
        <p:spPr>
          <a:xfrm>
            <a:off x="2084488" y="1839763"/>
            <a:ext cx="3409009" cy="3409008"/>
          </a:xfrm>
          <a:prstGeom prst="ellipse">
            <a:avLst/>
          </a:prstGeom>
          <a:solidFill>
            <a:srgbClr val="929292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xmlns="" id="{0D90869C-1C9F-4966-8B64-02CAC54C0D70}"/>
              </a:ext>
            </a:extLst>
          </p:cNvPr>
          <p:cNvSpPr/>
          <p:nvPr/>
        </p:nvSpPr>
        <p:spPr>
          <a:xfrm>
            <a:off x="3108214" y="2181636"/>
            <a:ext cx="2196484" cy="2196485"/>
          </a:xfrm>
          <a:prstGeom prst="ellipse">
            <a:avLst/>
          </a:prstGeom>
          <a:solidFill>
            <a:srgbClr val="5E5E5E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xmlns="" id="{8958FECA-F5A5-4E11-A7A5-18EAA0FE5A33}"/>
              </a:ext>
            </a:extLst>
          </p:cNvPr>
          <p:cNvSpPr/>
          <p:nvPr/>
        </p:nvSpPr>
        <p:spPr>
          <a:xfrm>
            <a:off x="774179" y="952430"/>
            <a:ext cx="5038115" cy="518367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xmlns="" id="{2CE4DF51-CF44-43C7-99A9-80365F94AD7E}"/>
              </a:ext>
            </a:extLst>
          </p:cNvPr>
          <p:cNvSpPr/>
          <p:nvPr/>
        </p:nvSpPr>
        <p:spPr>
          <a:xfrm>
            <a:off x="4174340" y="2699492"/>
            <a:ext cx="922893" cy="92289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10" name="Circle">
            <a:extLst>
              <a:ext uri="{FF2B5EF4-FFF2-40B4-BE49-F238E27FC236}">
                <a16:creationId xmlns:a16="http://schemas.microsoft.com/office/drawing/2014/main" xmlns="" id="{8A9BBC3B-63C0-4C5C-9210-33A0F1A013F8}"/>
              </a:ext>
            </a:extLst>
          </p:cNvPr>
          <p:cNvSpPr/>
          <p:nvPr/>
        </p:nvSpPr>
        <p:spPr>
          <a:xfrm>
            <a:off x="4508289" y="3033441"/>
            <a:ext cx="254995" cy="254995"/>
          </a:xfrm>
          <a:prstGeom prst="ellipse">
            <a:avLst/>
          </a:prstGeom>
          <a:solidFill>
            <a:schemeClr val="accent5">
              <a:hueOff val="-482677"/>
              <a:lumOff val="-10796"/>
            </a:schemeClr>
          </a:solidFill>
          <a:ln w="12700">
            <a:solidFill>
              <a:schemeClr val="tx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11" name="Circle">
            <a:extLst>
              <a:ext uri="{FF2B5EF4-FFF2-40B4-BE49-F238E27FC236}">
                <a16:creationId xmlns:a16="http://schemas.microsoft.com/office/drawing/2014/main" xmlns="" id="{510462BE-63B7-4276-8421-E15EB7E01B53}"/>
              </a:ext>
            </a:extLst>
          </p:cNvPr>
          <p:cNvSpPr/>
          <p:nvPr/>
        </p:nvSpPr>
        <p:spPr>
          <a:xfrm>
            <a:off x="1467247" y="1470141"/>
            <a:ext cx="4143588" cy="4143588"/>
          </a:xfrm>
          <a:prstGeom prst="ellipse">
            <a:avLst/>
          </a:prstGeom>
          <a:solidFill>
            <a:srgbClr val="D6D6D6">
              <a:alpha val="44956"/>
            </a:srgb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2" name="Trait combination one">
            <a:extLst>
              <a:ext uri="{FF2B5EF4-FFF2-40B4-BE49-F238E27FC236}">
                <a16:creationId xmlns:a16="http://schemas.microsoft.com/office/drawing/2014/main" xmlns="" id="{C0EEB230-7ED4-4E0D-B13C-97D4BD998D6B}"/>
              </a:ext>
            </a:extLst>
          </p:cNvPr>
          <p:cNvSpPr txBox="1"/>
          <p:nvPr/>
        </p:nvSpPr>
        <p:spPr>
          <a:xfrm>
            <a:off x="3198671" y="6269823"/>
            <a:ext cx="590321" cy="439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rait combination one">
            <a:extLst>
              <a:ext uri="{FF2B5EF4-FFF2-40B4-BE49-F238E27FC236}">
                <a16:creationId xmlns:a16="http://schemas.microsoft.com/office/drawing/2014/main" xmlns="" id="{B7C41A18-FDB7-4A94-A256-A69F4A59ECBC}"/>
              </a:ext>
            </a:extLst>
          </p:cNvPr>
          <p:cNvSpPr txBox="1"/>
          <p:nvPr/>
        </p:nvSpPr>
        <p:spPr>
          <a:xfrm rot="16200000">
            <a:off x="44188" y="3029270"/>
            <a:ext cx="590321" cy="439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8DEB93F-0CD7-4FC5-983E-A7F6C37BFA26}"/>
              </a:ext>
            </a:extLst>
          </p:cNvPr>
          <p:cNvSpPr txBox="1"/>
          <p:nvPr/>
        </p:nvSpPr>
        <p:spPr>
          <a:xfrm>
            <a:off x="6303309" y="1365266"/>
            <a:ext cx="34562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variability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Low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23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Phenotypic optimum</a:t>
            </a:r>
          </a:p>
        </p:txBody>
      </p:sp>
      <p:sp>
        <p:nvSpPr>
          <p:cNvPr id="50" name="Circle">
            <a:extLst>
              <a:ext uri="{FF2B5EF4-FFF2-40B4-BE49-F238E27FC236}">
                <a16:creationId xmlns:a16="http://schemas.microsoft.com/office/drawing/2014/main" xmlns="" id="{3C996158-691C-4062-8151-DE186CE59366}"/>
              </a:ext>
            </a:extLst>
          </p:cNvPr>
          <p:cNvSpPr/>
          <p:nvPr/>
        </p:nvSpPr>
        <p:spPr>
          <a:xfrm>
            <a:off x="6332318" y="3679756"/>
            <a:ext cx="254995" cy="254995"/>
          </a:xfrm>
          <a:prstGeom prst="ellipse">
            <a:avLst/>
          </a:prstGeom>
          <a:solidFill>
            <a:srgbClr val="7EBEDE"/>
          </a:solidFill>
          <a:ln w="12700">
            <a:solidFill>
              <a:schemeClr val="tx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F4A6C4A0-B858-49B1-86B6-006D5339C33E}"/>
              </a:ext>
            </a:extLst>
          </p:cNvPr>
          <p:cNvSpPr/>
          <p:nvPr/>
        </p:nvSpPr>
        <p:spPr>
          <a:xfrm>
            <a:off x="2545191" y="3799606"/>
            <a:ext cx="389850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906755" y="3841257"/>
            <a:ext cx="567325" cy="250736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715162" y="2638831"/>
            <a:ext cx="1903491" cy="489215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F4A6C4A0-B858-49B1-86B6-006D5339C33E}"/>
              </a:ext>
            </a:extLst>
          </p:cNvPr>
          <p:cNvSpPr/>
          <p:nvPr/>
        </p:nvSpPr>
        <p:spPr>
          <a:xfrm>
            <a:off x="2360276" y="2343302"/>
            <a:ext cx="389850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F4A6C4A0-B858-49B1-86B6-006D5339C33E}"/>
              </a:ext>
            </a:extLst>
          </p:cNvPr>
          <p:cNvSpPr/>
          <p:nvPr/>
        </p:nvSpPr>
        <p:spPr>
          <a:xfrm>
            <a:off x="2391162" y="3142856"/>
            <a:ext cx="389850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AU" sz="3200" dirty="0">
                <a:solidFill>
                  <a:srgbClr val="023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3200" dirty="0">
              <a:solidFill>
                <a:srgbClr val="023E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2726623" y="3350010"/>
            <a:ext cx="1290899" cy="121625"/>
          </a:xfrm>
          <a:prstGeom prst="line">
            <a:avLst/>
          </a:prstGeom>
          <a:ln w="25400">
            <a:solidFill>
              <a:srgbClr val="023EE8"/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80"/>
          <p:cNvSpPr/>
          <p:nvPr/>
        </p:nvSpPr>
        <p:spPr>
          <a:xfrm rot="21248807">
            <a:off x="4198776" y="2799184"/>
            <a:ext cx="914400" cy="793102"/>
          </a:xfrm>
          <a:custGeom>
            <a:avLst/>
            <a:gdLst>
              <a:gd name="connsiteX0" fmla="*/ 242595 w 914400"/>
              <a:gd name="connsiteY0" fmla="*/ 177281 h 793102"/>
              <a:gd name="connsiteX1" fmla="*/ 457200 w 914400"/>
              <a:gd name="connsiteY1" fmla="*/ 0 h 793102"/>
              <a:gd name="connsiteX2" fmla="*/ 681134 w 914400"/>
              <a:gd name="connsiteY2" fmla="*/ 55983 h 793102"/>
              <a:gd name="connsiteX3" fmla="*/ 681134 w 914400"/>
              <a:gd name="connsiteY3" fmla="*/ 251926 h 793102"/>
              <a:gd name="connsiteX4" fmla="*/ 830424 w 914400"/>
              <a:gd name="connsiteY4" fmla="*/ 307910 h 793102"/>
              <a:gd name="connsiteX5" fmla="*/ 914400 w 914400"/>
              <a:gd name="connsiteY5" fmla="*/ 615820 h 793102"/>
              <a:gd name="connsiteX6" fmla="*/ 606489 w 914400"/>
              <a:gd name="connsiteY6" fmla="*/ 793102 h 793102"/>
              <a:gd name="connsiteX7" fmla="*/ 335902 w 914400"/>
              <a:gd name="connsiteY7" fmla="*/ 681134 h 793102"/>
              <a:gd name="connsiteX8" fmla="*/ 37322 w 914400"/>
              <a:gd name="connsiteY8" fmla="*/ 615820 h 793102"/>
              <a:gd name="connsiteX9" fmla="*/ 0 w 914400"/>
              <a:gd name="connsiteY9" fmla="*/ 457200 h 793102"/>
              <a:gd name="connsiteX10" fmla="*/ 93306 w 914400"/>
              <a:gd name="connsiteY10" fmla="*/ 345232 h 79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400" h="793102">
                <a:moveTo>
                  <a:pt x="242595" y="177281"/>
                </a:moveTo>
                <a:lnTo>
                  <a:pt x="457200" y="0"/>
                </a:lnTo>
                <a:lnTo>
                  <a:pt x="681134" y="55983"/>
                </a:lnTo>
                <a:lnTo>
                  <a:pt x="681134" y="251926"/>
                </a:lnTo>
                <a:lnTo>
                  <a:pt x="830424" y="307910"/>
                </a:lnTo>
                <a:lnTo>
                  <a:pt x="914400" y="615820"/>
                </a:lnTo>
                <a:lnTo>
                  <a:pt x="606489" y="793102"/>
                </a:lnTo>
                <a:lnTo>
                  <a:pt x="335902" y="681134"/>
                </a:lnTo>
                <a:lnTo>
                  <a:pt x="37322" y="615820"/>
                </a:lnTo>
                <a:lnTo>
                  <a:pt x="0" y="457200"/>
                </a:lnTo>
                <a:lnTo>
                  <a:pt x="93306" y="345232"/>
                </a:ln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Freeform 82"/>
          <p:cNvSpPr/>
          <p:nvPr/>
        </p:nvSpPr>
        <p:spPr>
          <a:xfrm>
            <a:off x="3797559" y="2416629"/>
            <a:ext cx="1492898" cy="1679510"/>
          </a:xfrm>
          <a:custGeom>
            <a:avLst/>
            <a:gdLst>
              <a:gd name="connsiteX0" fmla="*/ 0 w 1492898"/>
              <a:gd name="connsiteY0" fmla="*/ 793102 h 1679510"/>
              <a:gd name="connsiteX1" fmla="*/ 55984 w 1492898"/>
              <a:gd name="connsiteY1" fmla="*/ 447869 h 1679510"/>
              <a:gd name="connsiteX2" fmla="*/ 317241 w 1492898"/>
              <a:gd name="connsiteY2" fmla="*/ 354563 h 1679510"/>
              <a:gd name="connsiteX3" fmla="*/ 457200 w 1492898"/>
              <a:gd name="connsiteY3" fmla="*/ 93306 h 1679510"/>
              <a:gd name="connsiteX4" fmla="*/ 681135 w 1492898"/>
              <a:gd name="connsiteY4" fmla="*/ 130628 h 1679510"/>
              <a:gd name="connsiteX5" fmla="*/ 877078 w 1492898"/>
              <a:gd name="connsiteY5" fmla="*/ 0 h 1679510"/>
              <a:gd name="connsiteX6" fmla="*/ 1119674 w 1492898"/>
              <a:gd name="connsiteY6" fmla="*/ 74644 h 1679510"/>
              <a:gd name="connsiteX7" fmla="*/ 1156996 w 1492898"/>
              <a:gd name="connsiteY7" fmla="*/ 438538 h 1679510"/>
              <a:gd name="connsiteX8" fmla="*/ 1352939 w 1492898"/>
              <a:gd name="connsiteY8" fmla="*/ 699795 h 1679510"/>
              <a:gd name="connsiteX9" fmla="*/ 1492898 w 1492898"/>
              <a:gd name="connsiteY9" fmla="*/ 951722 h 1679510"/>
              <a:gd name="connsiteX10" fmla="*/ 1222310 w 1492898"/>
              <a:gd name="connsiteY10" fmla="*/ 1231640 h 1679510"/>
              <a:gd name="connsiteX11" fmla="*/ 1054359 w 1492898"/>
              <a:gd name="connsiteY11" fmla="*/ 1586204 h 1679510"/>
              <a:gd name="connsiteX12" fmla="*/ 606490 w 1492898"/>
              <a:gd name="connsiteY12" fmla="*/ 1679510 h 1679510"/>
              <a:gd name="connsiteX13" fmla="*/ 373225 w 1492898"/>
              <a:gd name="connsiteY13" fmla="*/ 1343608 h 1679510"/>
              <a:gd name="connsiteX14" fmla="*/ 195943 w 1492898"/>
              <a:gd name="connsiteY14" fmla="*/ 1101012 h 167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92898" h="1679510">
                <a:moveTo>
                  <a:pt x="0" y="793102"/>
                </a:moveTo>
                <a:lnTo>
                  <a:pt x="55984" y="447869"/>
                </a:lnTo>
                <a:lnTo>
                  <a:pt x="317241" y="354563"/>
                </a:lnTo>
                <a:lnTo>
                  <a:pt x="457200" y="93306"/>
                </a:lnTo>
                <a:lnTo>
                  <a:pt x="681135" y="130628"/>
                </a:lnTo>
                <a:lnTo>
                  <a:pt x="877078" y="0"/>
                </a:lnTo>
                <a:lnTo>
                  <a:pt x="1119674" y="74644"/>
                </a:lnTo>
                <a:lnTo>
                  <a:pt x="1156996" y="438538"/>
                </a:lnTo>
                <a:lnTo>
                  <a:pt x="1352939" y="699795"/>
                </a:lnTo>
                <a:lnTo>
                  <a:pt x="1492898" y="951722"/>
                </a:lnTo>
                <a:lnTo>
                  <a:pt x="1222310" y="1231640"/>
                </a:lnTo>
                <a:lnTo>
                  <a:pt x="1054359" y="1586204"/>
                </a:lnTo>
                <a:lnTo>
                  <a:pt x="606490" y="1679510"/>
                </a:lnTo>
                <a:lnTo>
                  <a:pt x="373225" y="1343608"/>
                </a:lnTo>
                <a:lnTo>
                  <a:pt x="195943" y="1101012"/>
                </a:lnTo>
              </a:path>
            </a:pathLst>
          </a:custGeom>
          <a:noFill/>
          <a:ln w="25400">
            <a:solidFill>
              <a:srgbClr val="023EE8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Freeform 83"/>
          <p:cNvSpPr/>
          <p:nvPr/>
        </p:nvSpPr>
        <p:spPr>
          <a:xfrm>
            <a:off x="3172408" y="2360645"/>
            <a:ext cx="2276670" cy="1856792"/>
          </a:xfrm>
          <a:custGeom>
            <a:avLst/>
            <a:gdLst>
              <a:gd name="connsiteX0" fmla="*/ 177282 w 2276670"/>
              <a:gd name="connsiteY0" fmla="*/ 1371600 h 1856792"/>
              <a:gd name="connsiteX1" fmla="*/ 0 w 2276670"/>
              <a:gd name="connsiteY1" fmla="*/ 1073020 h 1856792"/>
              <a:gd name="connsiteX2" fmla="*/ 251927 w 2276670"/>
              <a:gd name="connsiteY2" fmla="*/ 802433 h 1856792"/>
              <a:gd name="connsiteX3" fmla="*/ 317241 w 2276670"/>
              <a:gd name="connsiteY3" fmla="*/ 531845 h 1856792"/>
              <a:gd name="connsiteX4" fmla="*/ 606490 w 2276670"/>
              <a:gd name="connsiteY4" fmla="*/ 382555 h 1856792"/>
              <a:gd name="connsiteX5" fmla="*/ 746449 w 2276670"/>
              <a:gd name="connsiteY5" fmla="*/ 55984 h 1856792"/>
              <a:gd name="connsiteX6" fmla="*/ 1110343 w 2276670"/>
              <a:gd name="connsiteY6" fmla="*/ 0 h 1856792"/>
              <a:gd name="connsiteX7" fmla="*/ 1408923 w 2276670"/>
              <a:gd name="connsiteY7" fmla="*/ 195943 h 1856792"/>
              <a:gd name="connsiteX8" fmla="*/ 1903445 w 2276670"/>
              <a:gd name="connsiteY8" fmla="*/ 111967 h 1856792"/>
              <a:gd name="connsiteX9" fmla="*/ 1922106 w 2276670"/>
              <a:gd name="connsiteY9" fmla="*/ 522514 h 1856792"/>
              <a:gd name="connsiteX10" fmla="*/ 2276670 w 2276670"/>
              <a:gd name="connsiteY10" fmla="*/ 793102 h 1856792"/>
              <a:gd name="connsiteX11" fmla="*/ 2155372 w 2276670"/>
              <a:gd name="connsiteY11" fmla="*/ 1306286 h 1856792"/>
              <a:gd name="connsiteX12" fmla="*/ 1716833 w 2276670"/>
              <a:gd name="connsiteY12" fmla="*/ 1315616 h 1856792"/>
              <a:gd name="connsiteX13" fmla="*/ 1651519 w 2276670"/>
              <a:gd name="connsiteY13" fmla="*/ 1856792 h 1856792"/>
              <a:gd name="connsiteX14" fmla="*/ 1231641 w 2276670"/>
              <a:gd name="connsiteY14" fmla="*/ 1408922 h 1856792"/>
              <a:gd name="connsiteX15" fmla="*/ 989045 w 2276670"/>
              <a:gd name="connsiteY15" fmla="*/ 1772816 h 1856792"/>
              <a:gd name="connsiteX16" fmla="*/ 522514 w 2276670"/>
              <a:gd name="connsiteY16" fmla="*/ 1567543 h 185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76670" h="1856792">
                <a:moveTo>
                  <a:pt x="177282" y="1371600"/>
                </a:moveTo>
                <a:lnTo>
                  <a:pt x="0" y="1073020"/>
                </a:lnTo>
                <a:lnTo>
                  <a:pt x="251927" y="802433"/>
                </a:lnTo>
                <a:lnTo>
                  <a:pt x="317241" y="531845"/>
                </a:lnTo>
                <a:lnTo>
                  <a:pt x="606490" y="382555"/>
                </a:lnTo>
                <a:lnTo>
                  <a:pt x="746449" y="55984"/>
                </a:lnTo>
                <a:lnTo>
                  <a:pt x="1110343" y="0"/>
                </a:lnTo>
                <a:lnTo>
                  <a:pt x="1408923" y="195943"/>
                </a:lnTo>
                <a:lnTo>
                  <a:pt x="1903445" y="111967"/>
                </a:lnTo>
                <a:lnTo>
                  <a:pt x="1922106" y="522514"/>
                </a:lnTo>
                <a:lnTo>
                  <a:pt x="2276670" y="793102"/>
                </a:lnTo>
                <a:lnTo>
                  <a:pt x="2155372" y="1306286"/>
                </a:lnTo>
                <a:lnTo>
                  <a:pt x="1716833" y="1315616"/>
                </a:lnTo>
                <a:lnTo>
                  <a:pt x="1651519" y="1856792"/>
                </a:lnTo>
                <a:lnTo>
                  <a:pt x="1231641" y="1408922"/>
                </a:lnTo>
                <a:lnTo>
                  <a:pt x="989045" y="1772816"/>
                </a:lnTo>
                <a:lnTo>
                  <a:pt x="522514" y="1567543"/>
                </a:ln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012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Proxima Nova Extrabold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Obrien</dc:creator>
  <cp:lastModifiedBy>Nick</cp:lastModifiedBy>
  <cp:revision>15</cp:revision>
  <dcterms:created xsi:type="dcterms:W3CDTF">2020-10-29T08:14:58Z</dcterms:created>
  <dcterms:modified xsi:type="dcterms:W3CDTF">2020-11-05T01:33:07Z</dcterms:modified>
</cp:coreProperties>
</file>