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EE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45FC-5A66-47CF-9A81-BC65DED7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A4ED3-A677-4AFC-8B3F-9234B7AD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56A2-2863-447A-ADFF-5370E16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3587-6B49-4696-A5F6-D06DBA20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C12E-535A-4B74-AD2B-2EA4614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AA2F-030C-49A4-8C17-16394E1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F03A-FDB8-4B28-B94B-4CE6B342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E5B2-5BF3-4F21-8176-5288BDA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845C-808C-479B-9DCA-6B87DC1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A856-0DCF-4F4C-BB18-57AB2C05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2D88E-BB92-42E1-90E9-4EEB17356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5035D-C178-4E0D-85F2-EEA7C032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98C4-86BD-404E-A6DB-7EFA6BD9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F7ED-98A0-488B-B21A-55C09921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58DE-5CAA-429E-B634-C066DC3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B9EB-14A7-45D0-89A5-3C369180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B966-FDB9-4479-8CF1-262657174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80D7-17D8-4224-947B-3C108DA7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A9DB-0201-4D97-B625-5C360721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B3E2-9380-453E-9310-436991BE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75EC-F216-4913-A9F7-161C35FA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54CE-7D22-4564-A24D-0895F568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F33-2306-4363-92BB-BB54931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4073-4C7C-403C-8F87-10975A8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0AE9-BE0F-44CB-A868-6264179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B56F-6611-4A15-8B6F-907028E2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9A4E-E3E6-4A19-9A42-BBC1F0FEE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518A6-6326-4E34-B7A2-5D8A9C8F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0A9F-16FF-4E3C-91E4-742A6C3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364C1-852E-4529-8720-CEE7B452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BF2D-4BC8-4D76-8B68-F548E6D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DD25-478C-462D-B06E-FF2BE810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0F3B-2851-48FB-BB48-23B45297D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EFCF-37C6-4BF4-8CE5-7F55B3A7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98ACB-2234-4079-9623-87021C28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66E3F-DC9F-45BB-9BC4-9083669F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A7D2C-B362-40F9-98B1-F0B35C8A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A94FC-C075-4028-A260-C902B563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464E5-1722-401C-A94F-17D0A0D1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6407-C914-4D35-802E-69244C0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316E0-0E2C-4D79-9DAB-EDE89E35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62A1D-700E-48B6-A9FC-F7AA05D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F4A74-9C03-4732-A7F3-65AC2CA3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2EDE0-CDCD-4607-9FA6-B10CC191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18795-C99B-438C-8293-CBE2576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5AF33-89E3-420F-B80D-172DFA2A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D327-761C-4C5A-B676-9B2FE3CD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95E9-207C-41DE-B180-EC382FCF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B7835-8A01-4696-BC65-CFAFF976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C58C-DD35-4952-9BD9-16FA914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41221-9E5D-4813-BF36-292D6400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5CC85-2591-45CA-92FA-9038ABB7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DAE2-8226-46F4-A0D0-8DF322CD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C7C58-144B-4144-B4AE-FDAFFAF71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48904-C172-4AF4-8930-55354069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D3FE9-2085-4511-92AA-09CD1D5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D2D3-CCD3-484A-B19C-C755F42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1E1DD-686E-45EC-84F4-A1F36C5C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4C071-99BB-495C-BA33-851B93B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EE495-389B-4A61-A6D2-F9D9790C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95D6-66B8-4474-960E-C27E25CF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3632-2DD1-4795-B4E2-ED79D20560C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F5A3-8E04-426C-BEC9-D46A91145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1E3D-3795-4FD4-9A63-0A7A7216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23E0-055D-4A32-B74C-DB8FC54B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6279C-3CCC-4316-A38B-3D386CD714A2}"/>
              </a:ext>
            </a:extLst>
          </p:cNvPr>
          <p:cNvSpPr/>
          <p:nvPr/>
        </p:nvSpPr>
        <p:spPr>
          <a:xfrm>
            <a:off x="2159083" y="243683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load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58B09903-E371-473B-890E-108EF2FCEE9D}"/>
              </a:ext>
            </a:extLst>
          </p:cNvPr>
          <p:cNvSpPr/>
          <p:nvPr/>
        </p:nvSpPr>
        <p:spPr>
          <a:xfrm>
            <a:off x="774179" y="1025210"/>
            <a:ext cx="5038115" cy="5038115"/>
          </a:xfrm>
          <a:prstGeom prst="ellipse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56FA6BAA-0BDD-430A-80BD-19F6AFECD920}"/>
              </a:ext>
            </a:extLst>
          </p:cNvPr>
          <p:cNvSpPr/>
          <p:nvPr/>
        </p:nvSpPr>
        <p:spPr>
          <a:xfrm>
            <a:off x="2084488" y="1839763"/>
            <a:ext cx="3409009" cy="3409008"/>
          </a:xfrm>
          <a:prstGeom prst="ellipse">
            <a:avLst/>
          </a:prstGeom>
          <a:solidFill>
            <a:srgbClr val="929292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0D90869C-1C9F-4966-8B64-02CAC54C0D70}"/>
              </a:ext>
            </a:extLst>
          </p:cNvPr>
          <p:cNvSpPr/>
          <p:nvPr/>
        </p:nvSpPr>
        <p:spPr>
          <a:xfrm>
            <a:off x="3108214" y="2181636"/>
            <a:ext cx="2196484" cy="2196485"/>
          </a:xfrm>
          <a:prstGeom prst="ellipse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8958FECA-F5A5-4E11-A7A5-18EAA0FE5A33}"/>
              </a:ext>
            </a:extLst>
          </p:cNvPr>
          <p:cNvSpPr/>
          <p:nvPr/>
        </p:nvSpPr>
        <p:spPr>
          <a:xfrm>
            <a:off x="774179" y="952430"/>
            <a:ext cx="5038115" cy="518367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2CE4DF51-CF44-43C7-99A9-80365F94AD7E}"/>
              </a:ext>
            </a:extLst>
          </p:cNvPr>
          <p:cNvSpPr/>
          <p:nvPr/>
        </p:nvSpPr>
        <p:spPr>
          <a:xfrm>
            <a:off x="4174340" y="2699492"/>
            <a:ext cx="922893" cy="92289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8A9BBC3B-63C0-4C5C-9210-33A0F1A013F8}"/>
              </a:ext>
            </a:extLst>
          </p:cNvPr>
          <p:cNvSpPr/>
          <p:nvPr/>
        </p:nvSpPr>
        <p:spPr>
          <a:xfrm>
            <a:off x="4508289" y="3033441"/>
            <a:ext cx="254995" cy="254995"/>
          </a:xfrm>
          <a:prstGeom prst="ellipse">
            <a:avLst/>
          </a:prstGeom>
          <a:solidFill>
            <a:schemeClr val="accent5">
              <a:hueOff val="-482677"/>
              <a:lumOff val="-10796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510462BE-63B7-4276-8421-E15EB7E01B53}"/>
              </a:ext>
            </a:extLst>
          </p:cNvPr>
          <p:cNvSpPr/>
          <p:nvPr/>
        </p:nvSpPr>
        <p:spPr>
          <a:xfrm>
            <a:off x="1467247" y="1470141"/>
            <a:ext cx="4143588" cy="4143588"/>
          </a:xfrm>
          <a:prstGeom prst="ellipse">
            <a:avLst/>
          </a:prstGeom>
          <a:solidFill>
            <a:srgbClr val="D6D6D6">
              <a:alpha val="44956"/>
            </a:srgb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12" name="Trait combination one">
            <a:extLst>
              <a:ext uri="{FF2B5EF4-FFF2-40B4-BE49-F238E27FC236}">
                <a16:creationId xmlns:a16="http://schemas.microsoft.com/office/drawing/2014/main" id="{C0EEB230-7ED4-4E0D-B13C-97D4BD998D6B}"/>
              </a:ext>
            </a:extLst>
          </p:cNvPr>
          <p:cNvSpPr txBox="1"/>
          <p:nvPr/>
        </p:nvSpPr>
        <p:spPr>
          <a:xfrm>
            <a:off x="3198671" y="6269823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rait combination one">
            <a:extLst>
              <a:ext uri="{FF2B5EF4-FFF2-40B4-BE49-F238E27FC236}">
                <a16:creationId xmlns:a16="http://schemas.microsoft.com/office/drawing/2014/main" id="{B7C41A18-FDB7-4A94-A256-A69F4A59ECBC}"/>
              </a:ext>
            </a:extLst>
          </p:cNvPr>
          <p:cNvSpPr txBox="1"/>
          <p:nvPr/>
        </p:nvSpPr>
        <p:spPr>
          <a:xfrm rot="16200000">
            <a:off x="44188" y="3029270"/>
            <a:ext cx="590321" cy="43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 cap="all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43CDB-E701-4AC3-9607-0B8438344B28}"/>
              </a:ext>
            </a:extLst>
          </p:cNvPr>
          <p:cNvSpPr/>
          <p:nvPr/>
        </p:nvSpPr>
        <p:spPr>
          <a:xfrm>
            <a:off x="4632278" y="252593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BB1AE6-8E3A-4A37-9577-4170ED921BAE}"/>
              </a:ext>
            </a:extLst>
          </p:cNvPr>
          <p:cNvSpPr/>
          <p:nvPr/>
        </p:nvSpPr>
        <p:spPr>
          <a:xfrm>
            <a:off x="3685747" y="200531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DEB93F-0CD7-4FC5-983E-A7F6C37BFA26}"/>
              </a:ext>
            </a:extLst>
          </p:cNvPr>
          <p:cNvSpPr txBox="1"/>
          <p:nvPr/>
        </p:nvSpPr>
        <p:spPr>
          <a:xfrm>
            <a:off x="6303309" y="1365266"/>
            <a:ext cx="3456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Continuum-of-Alleles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House-of-Cards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Gaussian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Phenotypic optimum</a:t>
            </a: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3C996158-691C-4062-8151-DE186CE59366}"/>
              </a:ext>
            </a:extLst>
          </p:cNvPr>
          <p:cNvSpPr/>
          <p:nvPr/>
        </p:nvSpPr>
        <p:spPr>
          <a:xfrm>
            <a:off x="6332318" y="3679756"/>
            <a:ext cx="254995" cy="254995"/>
          </a:xfrm>
          <a:prstGeom prst="ellipse">
            <a:avLst/>
          </a:prstGeom>
          <a:solidFill>
            <a:schemeClr val="accent5">
              <a:hueOff val="-482677"/>
              <a:lumOff val="-10796"/>
            </a:schemeClr>
          </a:solidFill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BCB3D5-C438-4571-B46F-44EC5C2CAB6A}"/>
              </a:ext>
            </a:extLst>
          </p:cNvPr>
          <p:cNvSpPr/>
          <p:nvPr/>
        </p:nvSpPr>
        <p:spPr>
          <a:xfrm>
            <a:off x="4025617" y="276926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44D4EF-3C3D-4A1D-B895-C35B075A1973}"/>
              </a:ext>
            </a:extLst>
          </p:cNvPr>
          <p:cNvSpPr/>
          <p:nvPr/>
        </p:nvSpPr>
        <p:spPr>
          <a:xfrm>
            <a:off x="4420439" y="32740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F30EA8-FF4A-4641-A25B-DA5335A60878}"/>
              </a:ext>
            </a:extLst>
          </p:cNvPr>
          <p:cNvSpPr/>
          <p:nvPr/>
        </p:nvSpPr>
        <p:spPr>
          <a:xfrm>
            <a:off x="4839514" y="332244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F455DC-212C-43D8-9855-3F775894A266}"/>
              </a:ext>
            </a:extLst>
          </p:cNvPr>
          <p:cNvSpPr/>
          <p:nvPr/>
        </p:nvSpPr>
        <p:spPr>
          <a:xfrm>
            <a:off x="4742116" y="285484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FA66BA-13B0-44AA-B740-17D6AA107059}"/>
              </a:ext>
            </a:extLst>
          </p:cNvPr>
          <p:cNvSpPr/>
          <p:nvPr/>
        </p:nvSpPr>
        <p:spPr>
          <a:xfrm>
            <a:off x="4078045" y="319180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E1B4B0-2C83-4832-8BDC-FE7C4D09C4E7}"/>
              </a:ext>
            </a:extLst>
          </p:cNvPr>
          <p:cNvSpPr/>
          <p:nvPr/>
        </p:nvSpPr>
        <p:spPr>
          <a:xfrm>
            <a:off x="4192386" y="24591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23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023E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46B17B-776F-40B1-ABD6-900E88244590}"/>
              </a:ext>
            </a:extLst>
          </p:cNvPr>
          <p:cNvSpPr/>
          <p:nvPr/>
        </p:nvSpPr>
        <p:spPr>
          <a:xfrm>
            <a:off x="3507332" y="236529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9C380-7E36-435D-8AB8-EB2DFA9B6272}"/>
              </a:ext>
            </a:extLst>
          </p:cNvPr>
          <p:cNvSpPr/>
          <p:nvPr/>
        </p:nvSpPr>
        <p:spPr>
          <a:xfrm>
            <a:off x="2691667" y="26438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BE03BB-F366-4F03-865F-4F75FD0E8A12}"/>
              </a:ext>
            </a:extLst>
          </p:cNvPr>
          <p:cNvSpPr/>
          <p:nvPr/>
        </p:nvSpPr>
        <p:spPr>
          <a:xfrm>
            <a:off x="4105613" y="34349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931609-4C01-491F-B997-41B962E55712}"/>
              </a:ext>
            </a:extLst>
          </p:cNvPr>
          <p:cNvSpPr/>
          <p:nvPr/>
        </p:nvSpPr>
        <p:spPr>
          <a:xfrm>
            <a:off x="3350879" y="328843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4E1D76-F811-47D6-82E7-F755FF7746A0}"/>
              </a:ext>
            </a:extLst>
          </p:cNvPr>
          <p:cNvSpPr/>
          <p:nvPr/>
        </p:nvSpPr>
        <p:spPr>
          <a:xfrm>
            <a:off x="3638951" y="30000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20038E-5C25-4C0B-A2BD-2F2A2581F0A5}"/>
              </a:ext>
            </a:extLst>
          </p:cNvPr>
          <p:cNvSpPr/>
          <p:nvPr/>
        </p:nvSpPr>
        <p:spPr>
          <a:xfrm>
            <a:off x="3155277" y="3957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7ACD7-A954-4221-8235-A08064223C8F}"/>
              </a:ext>
            </a:extLst>
          </p:cNvPr>
          <p:cNvSpPr/>
          <p:nvPr/>
        </p:nvSpPr>
        <p:spPr>
          <a:xfrm>
            <a:off x="4619655" y="3385207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CEEC4-FE02-42D0-81EF-7AAF11DC8441}"/>
              </a:ext>
            </a:extLst>
          </p:cNvPr>
          <p:cNvSpPr/>
          <p:nvPr/>
        </p:nvSpPr>
        <p:spPr>
          <a:xfrm>
            <a:off x="4291149" y="282953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9D38A4-A72A-4C09-A609-C173C0FBDCB0}"/>
              </a:ext>
            </a:extLst>
          </p:cNvPr>
          <p:cNvSpPr/>
          <p:nvPr/>
        </p:nvSpPr>
        <p:spPr>
          <a:xfrm>
            <a:off x="4134696" y="389116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DDBDE5-1CAF-4AB7-9F5A-FA1358F60D46}"/>
              </a:ext>
            </a:extLst>
          </p:cNvPr>
          <p:cNvSpPr/>
          <p:nvPr/>
        </p:nvSpPr>
        <p:spPr>
          <a:xfrm>
            <a:off x="2484642" y="316104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A6C4A0-B858-49B1-86B6-006D5339C33E}"/>
              </a:ext>
            </a:extLst>
          </p:cNvPr>
          <p:cNvSpPr/>
          <p:nvPr/>
        </p:nvSpPr>
        <p:spPr>
          <a:xfrm>
            <a:off x="2539949" y="392876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623C62-67FA-444C-9488-62EB2AB0742B}"/>
              </a:ext>
            </a:extLst>
          </p:cNvPr>
          <p:cNvSpPr/>
          <p:nvPr/>
        </p:nvSpPr>
        <p:spPr>
          <a:xfrm>
            <a:off x="3717487" y="44891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12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Proxima Nova Extrabold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Obrien</dc:creator>
  <cp:lastModifiedBy>Nicholas Obrien</cp:lastModifiedBy>
  <cp:revision>5</cp:revision>
  <dcterms:created xsi:type="dcterms:W3CDTF">2020-10-29T08:14:58Z</dcterms:created>
  <dcterms:modified xsi:type="dcterms:W3CDTF">2020-11-03T11:22:02Z</dcterms:modified>
</cp:coreProperties>
</file>