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799763" cy="16200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6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651323"/>
            <a:ext cx="9179799" cy="564015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8508981"/>
            <a:ext cx="8099822" cy="3911355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94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12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862524"/>
            <a:ext cx="2328699" cy="137291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862524"/>
            <a:ext cx="6851100" cy="137291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27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49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038864"/>
            <a:ext cx="9314796" cy="673893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0841548"/>
            <a:ext cx="9314796" cy="354384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89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312617"/>
            <a:ext cx="4589899" cy="10279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312617"/>
            <a:ext cx="4589899" cy="10279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4/11/2020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63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62527"/>
            <a:ext cx="9314796" cy="31313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971359"/>
            <a:ext cx="4568805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917660"/>
            <a:ext cx="4568805" cy="870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971359"/>
            <a:ext cx="4591306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917660"/>
            <a:ext cx="4591306" cy="870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4/11/2020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12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4/11/2020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56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4/11/2020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67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332567"/>
            <a:ext cx="5467380" cy="11512811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4/11/2020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55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332567"/>
            <a:ext cx="5467380" cy="11512811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4/11/2020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1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862527"/>
            <a:ext cx="93147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312617"/>
            <a:ext cx="93147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060C-5D04-4BEB-8221-FCB8EF117D3A}" type="datetimeFigureOut">
              <a:rPr lang="en-AU" smtClean="0"/>
              <a:t>4/11/2020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5015410"/>
            <a:ext cx="364492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88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597" y="425467"/>
            <a:ext cx="6820574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Direct selection on traits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0158" y="3987860"/>
            <a:ext cx="3579446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Per-locus selection strength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755" y="7457599"/>
            <a:ext cx="3949164" cy="1815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Gaussian approximation</a:t>
            </a:r>
          </a:p>
          <a:p>
            <a:pPr algn="ctr"/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w/linked deleterious effects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69145" y="7457598"/>
            <a:ext cx="3936906" cy="1815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House-of-Cards approximation</a:t>
            </a:r>
          </a:p>
          <a:p>
            <a:pPr algn="ctr"/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w/linked deleterious effects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33957" y="2108795"/>
            <a:ext cx="4931848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rial" panose="020B0604020202020204" pitchFamily="34" charset="0"/>
                <a:cs typeface="Arial" panose="020B0604020202020204" pitchFamily="34" charset="0"/>
              </a:rPr>
              <a:t>Mutation-selection-drift balance</a:t>
            </a:r>
          </a:p>
        </p:txBody>
      </p:sp>
      <p:cxnSp>
        <p:nvCxnSpPr>
          <p:cNvPr id="21" name="Straight Arrow Connector 20"/>
          <p:cNvCxnSpPr>
            <a:stCxn id="4" idx="2"/>
            <a:endCxn id="18" idx="0"/>
          </p:cNvCxnSpPr>
          <p:nvPr/>
        </p:nvCxnSpPr>
        <p:spPr>
          <a:xfrm flipH="1">
            <a:off x="5399881" y="1256464"/>
            <a:ext cx="3" cy="852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9" idx="0"/>
          </p:cNvCxnSpPr>
          <p:nvPr/>
        </p:nvCxnSpPr>
        <p:spPr>
          <a:xfrm>
            <a:off x="5399881" y="3309124"/>
            <a:ext cx="0" cy="678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186635">
            <a:off x="2133084" y="5926523"/>
            <a:ext cx="3336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Weak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vs mutation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AU" sz="2400" dirty="0"/>
          </a:p>
        </p:txBody>
      </p:sp>
      <p:cxnSp>
        <p:nvCxnSpPr>
          <p:cNvPr id="79" name="Straight Arrow Connector 78"/>
          <p:cNvCxnSpPr>
            <a:stCxn id="9" idx="2"/>
            <a:endCxn id="13" idx="0"/>
          </p:cNvCxnSpPr>
          <p:nvPr/>
        </p:nvCxnSpPr>
        <p:spPr>
          <a:xfrm flipH="1">
            <a:off x="2468337" y="5065078"/>
            <a:ext cx="2931544" cy="23925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2"/>
            <a:endCxn id="14" idx="0"/>
          </p:cNvCxnSpPr>
          <p:nvPr/>
        </p:nvCxnSpPr>
        <p:spPr>
          <a:xfrm>
            <a:off x="5399881" y="5065078"/>
            <a:ext cx="2937717" cy="2392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352688">
            <a:off x="5576804" y="5931571"/>
            <a:ext cx="2999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Strong vs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AU" sz="2000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2468337" y="9273481"/>
            <a:ext cx="0" cy="994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93755" y="10832764"/>
            <a:ext cx="39491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64275" y="10701797"/>
            <a:ext cx="261937" cy="2619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/>
          <p:cNvSpPr/>
          <p:nvPr/>
        </p:nvSpPr>
        <p:spPr>
          <a:xfrm>
            <a:off x="1135860" y="10754981"/>
            <a:ext cx="155566" cy="15556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/>
          <p:cNvSpPr/>
          <p:nvPr/>
        </p:nvSpPr>
        <p:spPr>
          <a:xfrm>
            <a:off x="2353951" y="10620582"/>
            <a:ext cx="414054" cy="424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/>
          <p:cNvSpPr/>
          <p:nvPr/>
        </p:nvSpPr>
        <p:spPr>
          <a:xfrm>
            <a:off x="3369494" y="10730232"/>
            <a:ext cx="202516" cy="2075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/>
          <p:cNvSpPr/>
          <p:nvPr/>
        </p:nvSpPr>
        <p:spPr>
          <a:xfrm>
            <a:off x="3943642" y="10780910"/>
            <a:ext cx="101189" cy="1037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/>
          <p:cNvCxnSpPr>
            <a:stCxn id="14" idx="2"/>
          </p:cNvCxnSpPr>
          <p:nvPr/>
        </p:nvCxnSpPr>
        <p:spPr>
          <a:xfrm flipH="1">
            <a:off x="8333960" y="9273480"/>
            <a:ext cx="3638" cy="994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653551" y="10687508"/>
            <a:ext cx="297808" cy="2905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493755" y="11713814"/>
            <a:ext cx="39491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602095" y="11582847"/>
            <a:ext cx="261937" cy="2619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Oval 113"/>
          <p:cNvSpPr/>
          <p:nvPr/>
        </p:nvSpPr>
        <p:spPr>
          <a:xfrm>
            <a:off x="1135860" y="11636031"/>
            <a:ext cx="155566" cy="15556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Oval 114"/>
          <p:cNvSpPr/>
          <p:nvPr/>
        </p:nvSpPr>
        <p:spPr>
          <a:xfrm>
            <a:off x="3903158" y="11575747"/>
            <a:ext cx="283346" cy="2904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3369494" y="11611282"/>
            <a:ext cx="202516" cy="2075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Oval 117"/>
          <p:cNvSpPr/>
          <p:nvPr/>
        </p:nvSpPr>
        <p:spPr>
          <a:xfrm>
            <a:off x="1665310" y="11595895"/>
            <a:ext cx="241761" cy="235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Oval 118"/>
          <p:cNvSpPr/>
          <p:nvPr/>
        </p:nvSpPr>
        <p:spPr>
          <a:xfrm>
            <a:off x="544563" y="11508087"/>
            <a:ext cx="425723" cy="42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6356887" y="10832764"/>
            <a:ext cx="39491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998162" y="10701797"/>
            <a:ext cx="261937" cy="2619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Oval 122"/>
          <p:cNvSpPr/>
          <p:nvPr/>
        </p:nvSpPr>
        <p:spPr>
          <a:xfrm>
            <a:off x="8217083" y="10620582"/>
            <a:ext cx="414054" cy="424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Oval 123"/>
          <p:cNvSpPr/>
          <p:nvPr/>
        </p:nvSpPr>
        <p:spPr>
          <a:xfrm>
            <a:off x="9271920" y="10673680"/>
            <a:ext cx="316187" cy="324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6356887" y="11713814"/>
            <a:ext cx="39491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6998992" y="11636031"/>
            <a:ext cx="155566" cy="15556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Oval 129"/>
          <p:cNvSpPr/>
          <p:nvPr/>
        </p:nvSpPr>
        <p:spPr>
          <a:xfrm>
            <a:off x="8631137" y="11485250"/>
            <a:ext cx="446018" cy="457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Oval 131"/>
          <p:cNvSpPr/>
          <p:nvPr/>
        </p:nvSpPr>
        <p:spPr>
          <a:xfrm>
            <a:off x="7290317" y="11595895"/>
            <a:ext cx="241761" cy="235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/>
          <p:cNvSpPr txBox="1"/>
          <p:nvPr/>
        </p:nvSpPr>
        <p:spPr>
          <a:xfrm>
            <a:off x="493755" y="12746840"/>
            <a:ext cx="3949164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Adaptability &gt; </a:t>
            </a:r>
            <a:r>
              <a:rPr lang="en-A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Adaptedness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6887" y="12746840"/>
            <a:ext cx="3949164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Adaptedness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&gt; Adaptability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6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3475</TotalTime>
  <Words>31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56</cp:revision>
  <dcterms:created xsi:type="dcterms:W3CDTF">2020-10-22T22:54:53Z</dcterms:created>
  <dcterms:modified xsi:type="dcterms:W3CDTF">2020-11-04T08:05:55Z</dcterms:modified>
</cp:coreProperties>
</file>