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3EE8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6145FC-5A66-47CF-9A81-BC65DED77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0AA4ED3-A677-4AFC-8B3F-9234B7ADA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8A56A2-2863-447A-ADFF-5370E1626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3632-2DD1-4795-B4E2-ED79D20560C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3C23587-6B49-4696-A5F6-D06DBA206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F8C12E-535A-4B74-AD2B-2EA461445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F23E0-055D-4A32-B74C-DB8FC54B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00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ADAA2F-030C-49A4-8C17-16394E1DA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85FF03A-FDB8-4B28-B94B-4CE6B342B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42E5B2-5BF3-4F21-8176-5288BDA3D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3632-2DD1-4795-B4E2-ED79D20560C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E23845C-808C-479B-9DCA-6B87DC106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98A856-0DCF-4F4C-BB18-57AB2C056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F23E0-055D-4A32-B74C-DB8FC54B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41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562D88E-BB92-42E1-90E9-4EEB17356A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EE5035D-C178-4E0D-85F2-EEA7C032A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F7B98C4-86BD-404E-A6DB-7EFA6BD9F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3632-2DD1-4795-B4E2-ED79D20560C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16DF7ED-98A0-488B-B21A-55C099216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21D58DE-5CAA-429E-B634-C066DC30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F23E0-055D-4A32-B74C-DB8FC54B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05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80B9EB-14A7-45D0-89A5-3C369180D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7CB966-FDB9-4479-8CF1-262657174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D8480D7-17D8-4224-947B-3C108DA7F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3632-2DD1-4795-B4E2-ED79D20560C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373A9DB-0201-4D97-B625-5C3607214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B12B3E2-9380-453E-9310-436991BE4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F23E0-055D-4A32-B74C-DB8FC54B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5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CF75EC-F216-4913-A9F7-161C35FA4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8A254CE-7D22-4564-A24D-0895F568F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9B42F33-2306-4363-92BB-BB549311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3632-2DD1-4795-B4E2-ED79D20560C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E14073-4C7C-403C-8F87-10975A80B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5760AE9-BE0F-44CB-A868-626417903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F23E0-055D-4A32-B74C-DB8FC54B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5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54B56F-6611-4A15-8B6F-907028E28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399A4E-E3E6-4A19-9A42-BBC1F0FEE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3B518A6-6326-4E34-B7A2-5D8A9C8FB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18D0A9F-16FF-4E3C-91E4-742A6C31F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3632-2DD1-4795-B4E2-ED79D20560C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62364C1-852E-4529-8720-CEE7B4528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F6EBF2D-4BC8-4D76-8B68-F548E6D87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F23E0-055D-4A32-B74C-DB8FC54B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72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BBDD25-478C-462D-B06E-FF2BE8108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EB30F3B-2851-48FB-BB48-23B45297D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C4EFCF-37C6-4BF4-8CE5-7F55B3A7E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8798ACB-2234-4079-9623-87021C28E1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1E66E3F-DC9F-45BB-9BC4-9083669FF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C5A7D2C-B362-40F9-98B1-F0B35C8AA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3632-2DD1-4795-B4E2-ED79D20560C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C2A94FC-C075-4028-A260-C902B563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10464E5-1722-401C-A94F-17D0A0D1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F23E0-055D-4A32-B74C-DB8FC54B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08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C66407-C914-4D35-802E-69244C0D1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DC316E0-0E2C-4D79-9DAB-EDE89E352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3632-2DD1-4795-B4E2-ED79D20560C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CF62A1D-700E-48B6-A9FC-F7AA05D26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11F4A74-9C03-4732-A7F3-65AC2CA3B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F23E0-055D-4A32-B74C-DB8FC54B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5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422EDE0-CDCD-4607-9FA6-B10CC191C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3632-2DD1-4795-B4E2-ED79D20560C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5218795-C99B-438C-8293-CBE25769C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2D5AF33-89E3-420F-B80D-172DFA2A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F23E0-055D-4A32-B74C-DB8FC54B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91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BBD327-761C-4C5A-B676-9B2FE3CDA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3E95E9-207C-41DE-B180-EC382FCF6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1CB7835-8A01-4696-BC65-CFAFF9769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EA0C58C-DD35-4952-9BD9-16FA91479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3632-2DD1-4795-B4E2-ED79D20560C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4741221-9E5D-4813-BF36-292D64009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2A5CC85-2591-45CA-92FA-9038ABB71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F23E0-055D-4A32-B74C-DB8FC54B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71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50DAE2-8226-46F4-A0D0-8DF322CDF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16C7C58-144B-4144-B4AE-FDAFFAF71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1148904-C172-4AF4-8930-55354069A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DBD3FE9-2085-4511-92AA-09CD1D5D1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3632-2DD1-4795-B4E2-ED79D20560C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78DD2D3-CCD3-484A-B19C-C755F4274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901E1DD-686E-45EC-84F4-A1F36C5CB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F23E0-055D-4A32-B74C-DB8FC54B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37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234C071-99BB-495C-BA33-851B93BBF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95EE495-389B-4A61-A6D2-F9D9790CD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5A495D6-66B8-4474-960E-C27E25CF4F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13632-2DD1-4795-B4E2-ED79D20560C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1CCF5A3-8E04-426C-BEC9-D46A91145A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DB31E3D-3795-4FD4-9A63-0A7A721638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F23E0-055D-4A32-B74C-DB8FC54B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ircle">
            <a:extLst>
              <a:ext uri="{FF2B5EF4-FFF2-40B4-BE49-F238E27FC236}">
                <a16:creationId xmlns="" xmlns:a16="http://schemas.microsoft.com/office/drawing/2014/main" id="{3C996158-691C-4062-8151-DE186CE59366}"/>
              </a:ext>
            </a:extLst>
          </p:cNvPr>
          <p:cNvSpPr/>
          <p:nvPr/>
        </p:nvSpPr>
        <p:spPr>
          <a:xfrm>
            <a:off x="6332318" y="3676811"/>
            <a:ext cx="254995" cy="254995"/>
          </a:xfrm>
          <a:prstGeom prst="ellipse">
            <a:avLst/>
          </a:prstGeom>
          <a:solidFill>
            <a:srgbClr val="7EBEDE"/>
          </a:solidFill>
          <a:ln w="12700">
            <a:solidFill>
              <a:schemeClr val="tx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>
              <a:solidFill>
                <a:srgbClr val="FFFF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BA6279C-3CCC-4316-A38B-3D386CD714A2}"/>
              </a:ext>
            </a:extLst>
          </p:cNvPr>
          <p:cNvSpPr/>
          <p:nvPr/>
        </p:nvSpPr>
        <p:spPr>
          <a:xfrm>
            <a:off x="2159083" y="243683"/>
            <a:ext cx="2156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Adaptation load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ircle">
            <a:extLst>
              <a:ext uri="{FF2B5EF4-FFF2-40B4-BE49-F238E27FC236}">
                <a16:creationId xmlns:a16="http://schemas.microsoft.com/office/drawing/2014/main" xmlns="" id="{58B09903-E371-473B-890E-108EF2FCEE9D}"/>
              </a:ext>
            </a:extLst>
          </p:cNvPr>
          <p:cNvSpPr/>
          <p:nvPr/>
        </p:nvSpPr>
        <p:spPr>
          <a:xfrm>
            <a:off x="774179" y="1025210"/>
            <a:ext cx="5038115" cy="5038115"/>
          </a:xfrm>
          <a:prstGeom prst="ellipse">
            <a:avLst/>
          </a:prstGeom>
          <a:solidFill>
            <a:srgbClr val="EBEBEB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6" name="Circle">
            <a:extLst>
              <a:ext uri="{FF2B5EF4-FFF2-40B4-BE49-F238E27FC236}">
                <a16:creationId xmlns:a16="http://schemas.microsoft.com/office/drawing/2014/main" xmlns="" id="{56FA6BAA-0BDD-430A-80BD-19F6AFECD920}"/>
              </a:ext>
            </a:extLst>
          </p:cNvPr>
          <p:cNvSpPr/>
          <p:nvPr/>
        </p:nvSpPr>
        <p:spPr>
          <a:xfrm>
            <a:off x="2084488" y="1839763"/>
            <a:ext cx="3409009" cy="3409008"/>
          </a:xfrm>
          <a:prstGeom prst="ellipse">
            <a:avLst/>
          </a:prstGeom>
          <a:solidFill>
            <a:srgbClr val="929292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7" name="Circle">
            <a:extLst>
              <a:ext uri="{FF2B5EF4-FFF2-40B4-BE49-F238E27FC236}">
                <a16:creationId xmlns:a16="http://schemas.microsoft.com/office/drawing/2014/main" xmlns="" id="{0D90869C-1C9F-4966-8B64-02CAC54C0D70}"/>
              </a:ext>
            </a:extLst>
          </p:cNvPr>
          <p:cNvSpPr/>
          <p:nvPr/>
        </p:nvSpPr>
        <p:spPr>
          <a:xfrm>
            <a:off x="3108214" y="2181636"/>
            <a:ext cx="2196484" cy="2196485"/>
          </a:xfrm>
          <a:prstGeom prst="ellipse">
            <a:avLst/>
          </a:prstGeom>
          <a:solidFill>
            <a:srgbClr val="5E5E5E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xmlns="" id="{8958FECA-F5A5-4E11-A7A5-18EAA0FE5A33}"/>
              </a:ext>
            </a:extLst>
          </p:cNvPr>
          <p:cNvSpPr/>
          <p:nvPr/>
        </p:nvSpPr>
        <p:spPr>
          <a:xfrm>
            <a:off x="774179" y="952430"/>
            <a:ext cx="5038115" cy="518367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9" name="Circle">
            <a:extLst>
              <a:ext uri="{FF2B5EF4-FFF2-40B4-BE49-F238E27FC236}">
                <a16:creationId xmlns:a16="http://schemas.microsoft.com/office/drawing/2014/main" xmlns="" id="{2CE4DF51-CF44-43C7-99A9-80365F94AD7E}"/>
              </a:ext>
            </a:extLst>
          </p:cNvPr>
          <p:cNvSpPr/>
          <p:nvPr/>
        </p:nvSpPr>
        <p:spPr>
          <a:xfrm>
            <a:off x="4174340" y="2699492"/>
            <a:ext cx="922893" cy="922893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>
              <a:solidFill>
                <a:srgbClr val="FFFF00"/>
              </a:solidFill>
            </a:endParaRPr>
          </a:p>
        </p:txBody>
      </p:sp>
      <p:sp>
        <p:nvSpPr>
          <p:cNvPr id="10" name="Circle">
            <a:extLst>
              <a:ext uri="{FF2B5EF4-FFF2-40B4-BE49-F238E27FC236}">
                <a16:creationId xmlns:a16="http://schemas.microsoft.com/office/drawing/2014/main" xmlns="" id="{8A9BBC3B-63C0-4C5C-9210-33A0F1A013F8}"/>
              </a:ext>
            </a:extLst>
          </p:cNvPr>
          <p:cNvSpPr/>
          <p:nvPr/>
        </p:nvSpPr>
        <p:spPr>
          <a:xfrm>
            <a:off x="4508289" y="3033441"/>
            <a:ext cx="254995" cy="254995"/>
          </a:xfrm>
          <a:prstGeom prst="ellipse">
            <a:avLst/>
          </a:prstGeom>
          <a:solidFill>
            <a:schemeClr val="accent5">
              <a:hueOff val="-482677"/>
              <a:lumOff val="-10796"/>
            </a:schemeClr>
          </a:solidFill>
          <a:ln w="12700">
            <a:solidFill>
              <a:schemeClr val="tx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>
              <a:solidFill>
                <a:srgbClr val="FFFF00"/>
              </a:solidFill>
            </a:endParaRPr>
          </a:p>
        </p:txBody>
      </p:sp>
      <p:sp>
        <p:nvSpPr>
          <p:cNvPr id="11" name="Circle">
            <a:extLst>
              <a:ext uri="{FF2B5EF4-FFF2-40B4-BE49-F238E27FC236}">
                <a16:creationId xmlns:a16="http://schemas.microsoft.com/office/drawing/2014/main" xmlns="" id="{510462BE-63B7-4276-8421-E15EB7E01B53}"/>
              </a:ext>
            </a:extLst>
          </p:cNvPr>
          <p:cNvSpPr/>
          <p:nvPr/>
        </p:nvSpPr>
        <p:spPr>
          <a:xfrm>
            <a:off x="1467247" y="1470141"/>
            <a:ext cx="4143588" cy="4143588"/>
          </a:xfrm>
          <a:prstGeom prst="ellipse">
            <a:avLst/>
          </a:prstGeom>
          <a:solidFill>
            <a:srgbClr val="D6D6D6">
              <a:alpha val="44956"/>
            </a:srgb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12" name="Trait combination one">
            <a:extLst>
              <a:ext uri="{FF2B5EF4-FFF2-40B4-BE49-F238E27FC236}">
                <a16:creationId xmlns:a16="http://schemas.microsoft.com/office/drawing/2014/main" xmlns="" id="{C0EEB230-7ED4-4E0D-B13C-97D4BD998D6B}"/>
              </a:ext>
            </a:extLst>
          </p:cNvPr>
          <p:cNvSpPr txBox="1"/>
          <p:nvPr/>
        </p:nvSpPr>
        <p:spPr>
          <a:xfrm>
            <a:off x="3198671" y="6269823"/>
            <a:ext cx="590321" cy="439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3000" cap="all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rait combination one">
            <a:extLst>
              <a:ext uri="{FF2B5EF4-FFF2-40B4-BE49-F238E27FC236}">
                <a16:creationId xmlns:a16="http://schemas.microsoft.com/office/drawing/2014/main" xmlns="" id="{B7C41A18-FDB7-4A94-A256-A69F4A59ECBC}"/>
              </a:ext>
            </a:extLst>
          </p:cNvPr>
          <p:cNvSpPr txBox="1"/>
          <p:nvPr/>
        </p:nvSpPr>
        <p:spPr>
          <a:xfrm rot="16200000">
            <a:off x="44188" y="3029270"/>
            <a:ext cx="590321" cy="439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3000" cap="all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4143CDB-E701-4AC3-9607-0B8438344B28}"/>
              </a:ext>
            </a:extLst>
          </p:cNvPr>
          <p:cNvSpPr/>
          <p:nvPr/>
        </p:nvSpPr>
        <p:spPr>
          <a:xfrm>
            <a:off x="4632278" y="2525933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000" dirty="0">
                <a:solidFill>
                  <a:srgbClr val="023EE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000" dirty="0">
              <a:solidFill>
                <a:srgbClr val="023EE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1FBB1AE6-8E3A-4A37-9577-4170ED921BAE}"/>
              </a:ext>
            </a:extLst>
          </p:cNvPr>
          <p:cNvSpPr/>
          <p:nvPr/>
        </p:nvSpPr>
        <p:spPr>
          <a:xfrm>
            <a:off x="3685747" y="2005318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68DEB93F-0CD7-4FC5-983E-A7F6C37BFA26}"/>
              </a:ext>
            </a:extLst>
          </p:cNvPr>
          <p:cNvSpPr txBox="1"/>
          <p:nvPr/>
        </p:nvSpPr>
        <p:spPr>
          <a:xfrm>
            <a:off x="6303309" y="1365266"/>
            <a:ext cx="34562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Continuum-of-Alleles model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23EE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House-of-Cards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Gaussian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= Phenotypic optimum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24BCB3D5-C438-4571-B46F-44EC5C2CAB6A}"/>
              </a:ext>
            </a:extLst>
          </p:cNvPr>
          <p:cNvSpPr/>
          <p:nvPr/>
        </p:nvSpPr>
        <p:spPr>
          <a:xfrm>
            <a:off x="4025617" y="2769260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solidFill>
                  <a:srgbClr val="023EE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400" dirty="0">
              <a:solidFill>
                <a:srgbClr val="023EE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BB44D4EF-3C3D-4A1D-B895-C35B075A1973}"/>
              </a:ext>
            </a:extLst>
          </p:cNvPr>
          <p:cNvSpPr/>
          <p:nvPr/>
        </p:nvSpPr>
        <p:spPr>
          <a:xfrm>
            <a:off x="4420439" y="327403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rgbClr val="023EE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dirty="0">
              <a:solidFill>
                <a:srgbClr val="023EE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7EF30EA8-FF4A-4641-A25B-DA5335A60878}"/>
              </a:ext>
            </a:extLst>
          </p:cNvPr>
          <p:cNvSpPr/>
          <p:nvPr/>
        </p:nvSpPr>
        <p:spPr>
          <a:xfrm>
            <a:off x="4839514" y="3322443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000" dirty="0">
                <a:solidFill>
                  <a:srgbClr val="023EE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000" dirty="0">
              <a:solidFill>
                <a:srgbClr val="023EE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5BF455DC-212C-43D8-9855-3F775894A266}"/>
              </a:ext>
            </a:extLst>
          </p:cNvPr>
          <p:cNvSpPr/>
          <p:nvPr/>
        </p:nvSpPr>
        <p:spPr>
          <a:xfrm>
            <a:off x="4742116" y="2854844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600" dirty="0">
                <a:solidFill>
                  <a:srgbClr val="023EE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600" dirty="0">
              <a:solidFill>
                <a:srgbClr val="023EE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A9FA66BA-13B0-44AA-B740-17D6AA107059}"/>
              </a:ext>
            </a:extLst>
          </p:cNvPr>
          <p:cNvSpPr/>
          <p:nvPr/>
        </p:nvSpPr>
        <p:spPr>
          <a:xfrm>
            <a:off x="4078045" y="3191801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000" dirty="0">
                <a:solidFill>
                  <a:srgbClr val="023EE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000" dirty="0">
              <a:solidFill>
                <a:srgbClr val="023EE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4CE1B4B0-2C83-4832-8BDC-FE7C4D09C4E7}"/>
              </a:ext>
            </a:extLst>
          </p:cNvPr>
          <p:cNvSpPr/>
          <p:nvPr/>
        </p:nvSpPr>
        <p:spPr>
          <a:xfrm>
            <a:off x="4192386" y="245919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rgbClr val="023EE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dirty="0">
              <a:solidFill>
                <a:srgbClr val="023EE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4146B17B-776F-40B1-ABD6-900E88244590}"/>
              </a:ext>
            </a:extLst>
          </p:cNvPr>
          <p:cNvSpPr/>
          <p:nvPr/>
        </p:nvSpPr>
        <p:spPr>
          <a:xfrm>
            <a:off x="3507332" y="2365294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FFA9C380-7E36-435D-8AB8-EB2DFA9B6272}"/>
              </a:ext>
            </a:extLst>
          </p:cNvPr>
          <p:cNvSpPr/>
          <p:nvPr/>
        </p:nvSpPr>
        <p:spPr>
          <a:xfrm>
            <a:off x="2691667" y="2643861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A6BE03BB-F366-4F03-865F-4F75FD0E8A12}"/>
              </a:ext>
            </a:extLst>
          </p:cNvPr>
          <p:cNvSpPr/>
          <p:nvPr/>
        </p:nvSpPr>
        <p:spPr>
          <a:xfrm>
            <a:off x="4105613" y="343497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DD931609-4C01-491F-B997-41B962E55712}"/>
              </a:ext>
            </a:extLst>
          </p:cNvPr>
          <p:cNvSpPr/>
          <p:nvPr/>
        </p:nvSpPr>
        <p:spPr>
          <a:xfrm>
            <a:off x="3350879" y="3288436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714E1D76-F811-47D6-82E7-F755FF7746A0}"/>
              </a:ext>
            </a:extLst>
          </p:cNvPr>
          <p:cNvSpPr/>
          <p:nvPr/>
        </p:nvSpPr>
        <p:spPr>
          <a:xfrm>
            <a:off x="3638951" y="300009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3920038E-5C25-4C0B-A2BD-2F2A2581F0A5}"/>
              </a:ext>
            </a:extLst>
          </p:cNvPr>
          <p:cNvSpPr/>
          <p:nvPr/>
        </p:nvSpPr>
        <p:spPr>
          <a:xfrm>
            <a:off x="3155277" y="3957750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48F7ACD7-A954-4221-8235-A08064223C8F}"/>
              </a:ext>
            </a:extLst>
          </p:cNvPr>
          <p:cNvSpPr/>
          <p:nvPr/>
        </p:nvSpPr>
        <p:spPr>
          <a:xfrm>
            <a:off x="4619655" y="3385207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728CEEC4-FE02-42D0-81EF-7AAF11DC8441}"/>
              </a:ext>
            </a:extLst>
          </p:cNvPr>
          <p:cNvSpPr/>
          <p:nvPr/>
        </p:nvSpPr>
        <p:spPr>
          <a:xfrm>
            <a:off x="4291149" y="282953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FF9D38A4-A72A-4C09-A609-C173C0FBDCB0}"/>
              </a:ext>
            </a:extLst>
          </p:cNvPr>
          <p:cNvSpPr/>
          <p:nvPr/>
        </p:nvSpPr>
        <p:spPr>
          <a:xfrm>
            <a:off x="4134696" y="389116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CBDDBDE5-1CAF-4AB7-9F5A-FA1358F60D46}"/>
              </a:ext>
            </a:extLst>
          </p:cNvPr>
          <p:cNvSpPr/>
          <p:nvPr/>
        </p:nvSpPr>
        <p:spPr>
          <a:xfrm>
            <a:off x="2484642" y="3161042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F4A6C4A0-B858-49B1-86B6-006D5339C33E}"/>
              </a:ext>
            </a:extLst>
          </p:cNvPr>
          <p:cNvSpPr/>
          <p:nvPr/>
        </p:nvSpPr>
        <p:spPr>
          <a:xfrm>
            <a:off x="2539949" y="3928763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6C623C62-67FA-444C-9488-62EB2AB0742B}"/>
              </a:ext>
            </a:extLst>
          </p:cNvPr>
          <p:cNvSpPr/>
          <p:nvPr/>
        </p:nvSpPr>
        <p:spPr>
          <a:xfrm>
            <a:off x="3717487" y="4489161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121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36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Proxima Nova Extrabold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Obrien</dc:creator>
  <cp:lastModifiedBy>Nick</cp:lastModifiedBy>
  <cp:revision>6</cp:revision>
  <dcterms:created xsi:type="dcterms:W3CDTF">2020-10-29T08:14:58Z</dcterms:created>
  <dcterms:modified xsi:type="dcterms:W3CDTF">2020-11-06T01:35:57Z</dcterms:modified>
</cp:coreProperties>
</file>