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2004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9E2"/>
    <a:srgbClr val="0EC886"/>
    <a:srgbClr val="E71798"/>
    <a:srgbClr val="DBE01E"/>
    <a:srgbClr val="7EF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589241"/>
            <a:ext cx="1215032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1891070"/>
            <a:ext cx="1215032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20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34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191691"/>
            <a:ext cx="3493219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191691"/>
            <a:ext cx="10277153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1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897613"/>
            <a:ext cx="13972878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2409468"/>
            <a:ext cx="13972878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76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958453"/>
            <a:ext cx="6885186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958453"/>
            <a:ext cx="6885186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2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91691"/>
            <a:ext cx="13972878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882610"/>
            <a:ext cx="68535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1315164"/>
            <a:ext cx="6853544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882610"/>
            <a:ext cx="688729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1315164"/>
            <a:ext cx="688729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8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7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240030"/>
            <a:ext cx="522506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518398"/>
            <a:ext cx="820147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080135"/>
            <a:ext cx="522506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00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240030"/>
            <a:ext cx="522506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518398"/>
            <a:ext cx="820147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080135"/>
            <a:ext cx="522506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01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191691"/>
            <a:ext cx="1397287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958453"/>
            <a:ext cx="1397287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3337084"/>
            <a:ext cx="36450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FB00-A1A5-4039-B9D2-82B5E0AB8E0E}" type="datetimeFigureOut">
              <a:rPr kumimoji="1" lang="ja-JP" altLang="en-US" smtClean="0"/>
              <a:t>2022/9/13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3337084"/>
            <a:ext cx="546764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3337084"/>
            <a:ext cx="36450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2EC0-D991-4694-B379-EE6B31B1D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586E581-14F9-EF9D-C41D-847EFE224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78378"/>
              </p:ext>
            </p:extLst>
          </p:nvPr>
        </p:nvGraphicFramePr>
        <p:xfrm>
          <a:off x="1438831" y="733386"/>
          <a:ext cx="57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82839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403006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6637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35982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01458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536832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12791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546171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1798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17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1798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0916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51DF32A-2E71-C48A-3549-C1B2CA20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64986"/>
              </p:ext>
            </p:extLst>
          </p:nvPr>
        </p:nvGraphicFramePr>
        <p:xfrm>
          <a:off x="9001607" y="733386"/>
          <a:ext cx="57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82839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403006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26637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35982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9014582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536832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127914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546171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1798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6598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1798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C88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1798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1E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0916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7D3B18-6E9E-FAEA-B870-4F36B4009148}"/>
              </a:ext>
            </a:extLst>
          </p:cNvPr>
          <p:cNvSpPr/>
          <p:nvPr/>
        </p:nvSpPr>
        <p:spPr>
          <a:xfrm>
            <a:off x="10436772" y="733386"/>
            <a:ext cx="720000" cy="144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1E0325-B6A8-09B5-C706-6A8A3F5EF504}"/>
              </a:ext>
            </a:extLst>
          </p:cNvPr>
          <p:cNvSpPr txBox="1"/>
          <p:nvPr/>
        </p:nvSpPr>
        <p:spPr>
          <a:xfrm>
            <a:off x="1438831" y="2343809"/>
            <a:ext cx="57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良い塗り方の例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647D7B-0071-6B5C-01B2-B05D28D9275D}"/>
              </a:ext>
            </a:extLst>
          </p:cNvPr>
          <p:cNvSpPr txBox="1"/>
          <p:nvPr/>
        </p:nvSpPr>
        <p:spPr>
          <a:xfrm>
            <a:off x="8916941" y="2343808"/>
            <a:ext cx="57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悪い塗り方の例</a:t>
            </a:r>
          </a:p>
        </p:txBody>
      </p:sp>
    </p:spTree>
    <p:extLst>
      <p:ext uri="{BB962C8B-B14F-4D97-AF65-F5344CB8AC3E}">
        <p14:creationId xmlns:p14="http://schemas.microsoft.com/office/powerpoint/2010/main" val="162741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米田 優峻</dc:creator>
  <cp:lastModifiedBy>米田 優峻</cp:lastModifiedBy>
  <cp:revision>1</cp:revision>
  <dcterms:created xsi:type="dcterms:W3CDTF">2022-09-12T15:29:40Z</dcterms:created>
  <dcterms:modified xsi:type="dcterms:W3CDTF">2022-09-12T15:32:53Z</dcterms:modified>
</cp:coreProperties>
</file>