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9E2"/>
    <a:srgbClr val="0EC886"/>
    <a:srgbClr val="E71798"/>
    <a:srgbClr val="DBE01E"/>
    <a:srgbClr val="7EF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089887"/>
            <a:ext cx="12150329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497813"/>
            <a:ext cx="12150329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77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54560"/>
            <a:ext cx="3493219" cy="564367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54560"/>
            <a:ext cx="10277153" cy="56436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02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660267"/>
            <a:ext cx="13972878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456667"/>
            <a:ext cx="13972878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4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772800"/>
            <a:ext cx="6885186" cy="42254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772800"/>
            <a:ext cx="6885186" cy="42254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54560"/>
            <a:ext cx="13972878" cy="12872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32518"/>
            <a:ext cx="6853544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432590"/>
            <a:ext cx="6853544" cy="35779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32518"/>
            <a:ext cx="688729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432590"/>
            <a:ext cx="6887296" cy="35779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7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96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43971"/>
            <a:ext cx="5225062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58854"/>
            <a:ext cx="8201472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997869"/>
            <a:ext cx="5225062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86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43971"/>
            <a:ext cx="5225062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58854"/>
            <a:ext cx="8201472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997869"/>
            <a:ext cx="5225062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63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54560"/>
            <a:ext cx="13972878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772800"/>
            <a:ext cx="13972878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172429"/>
            <a:ext cx="3645099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172429"/>
            <a:ext cx="546764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172429"/>
            <a:ext cx="3645099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3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kumimoji="1"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kumimoji="1"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kumimoji="1"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BE35E44-326F-3AA3-50EC-5D8F086E8DC0}"/>
              </a:ext>
            </a:extLst>
          </p:cNvPr>
          <p:cNvSpPr/>
          <p:nvPr/>
        </p:nvSpPr>
        <p:spPr>
          <a:xfrm>
            <a:off x="2054772" y="642464"/>
            <a:ext cx="2160000" cy="1080000"/>
          </a:xfrm>
          <a:prstGeom prst="rect">
            <a:avLst/>
          </a:prstGeom>
          <a:solidFill>
            <a:srgbClr val="007F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党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1,000,000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票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6CE1D73-893F-3E7D-F7E5-964C39E14DF4}"/>
              </a:ext>
            </a:extLst>
          </p:cNvPr>
          <p:cNvSpPr/>
          <p:nvPr/>
        </p:nvSpPr>
        <p:spPr>
          <a:xfrm>
            <a:off x="4487917" y="642464"/>
            <a:ext cx="2160000" cy="1080000"/>
          </a:xfrm>
          <a:prstGeom prst="rect">
            <a:avLst/>
          </a:prstGeom>
          <a:solidFill>
            <a:srgbClr val="1C9C1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 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党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700,000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票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E763CC9-A943-0BAD-2FD6-D621EF72A1C8}"/>
              </a:ext>
            </a:extLst>
          </p:cNvPr>
          <p:cNvSpPr/>
          <p:nvPr/>
        </p:nvSpPr>
        <p:spPr>
          <a:xfrm>
            <a:off x="6921062" y="642464"/>
            <a:ext cx="2160000" cy="1080000"/>
          </a:xfrm>
          <a:prstGeom prst="rect">
            <a:avLst/>
          </a:prstGeom>
          <a:solidFill>
            <a:srgbClr val="DEA21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 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党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300,000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票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64A769F-C06A-CCF4-825A-783DE6EC13D5}"/>
              </a:ext>
            </a:extLst>
          </p:cNvPr>
          <p:cNvSpPr/>
          <p:nvPr/>
        </p:nvSpPr>
        <p:spPr>
          <a:xfrm>
            <a:off x="9354207" y="642464"/>
            <a:ext cx="2160000" cy="1080000"/>
          </a:xfrm>
          <a:prstGeom prst="rect">
            <a:avLst/>
          </a:prstGeom>
          <a:solidFill>
            <a:srgbClr val="E3315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 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党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180,000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票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84FD17B-1542-BA69-0529-41D49EAB73B9}"/>
              </a:ext>
            </a:extLst>
          </p:cNvPr>
          <p:cNvSpPr/>
          <p:nvPr/>
        </p:nvSpPr>
        <p:spPr>
          <a:xfrm>
            <a:off x="2054772" y="2103404"/>
            <a:ext cx="2160000" cy="540000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1,000,000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5D33D73-B64A-05EA-2A89-8AE0E2D82748}"/>
              </a:ext>
            </a:extLst>
          </p:cNvPr>
          <p:cNvSpPr/>
          <p:nvPr/>
        </p:nvSpPr>
        <p:spPr>
          <a:xfrm>
            <a:off x="2054772" y="2754344"/>
            <a:ext cx="2160000" cy="540000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3D06B0A-8535-233E-B41F-5271C5777A44}"/>
              </a:ext>
            </a:extLst>
          </p:cNvPr>
          <p:cNvSpPr/>
          <p:nvPr/>
        </p:nvSpPr>
        <p:spPr>
          <a:xfrm>
            <a:off x="2054772" y="3401294"/>
            <a:ext cx="2160000" cy="540000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333,333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FAF19FF-B136-DC2C-BF72-C29CB3F11F3B}"/>
              </a:ext>
            </a:extLst>
          </p:cNvPr>
          <p:cNvSpPr/>
          <p:nvPr/>
        </p:nvSpPr>
        <p:spPr>
          <a:xfrm>
            <a:off x="2054772" y="4048244"/>
            <a:ext cx="2160000" cy="540000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03A690D-372C-6FDF-79AD-CD189C745F75}"/>
              </a:ext>
            </a:extLst>
          </p:cNvPr>
          <p:cNvSpPr/>
          <p:nvPr/>
        </p:nvSpPr>
        <p:spPr>
          <a:xfrm>
            <a:off x="2054772" y="4701440"/>
            <a:ext cx="2160000" cy="540000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D8FD104-1C67-DA90-7D3E-088A62581246}"/>
              </a:ext>
            </a:extLst>
          </p:cNvPr>
          <p:cNvSpPr/>
          <p:nvPr/>
        </p:nvSpPr>
        <p:spPr>
          <a:xfrm>
            <a:off x="2054772" y="5354636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166,667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9C95205-DA9C-84E5-984B-BAFAC1732790}"/>
              </a:ext>
            </a:extLst>
          </p:cNvPr>
          <p:cNvSpPr/>
          <p:nvPr/>
        </p:nvSpPr>
        <p:spPr>
          <a:xfrm>
            <a:off x="4487917" y="2101148"/>
            <a:ext cx="2160000" cy="540000"/>
          </a:xfrm>
          <a:prstGeom prst="rect">
            <a:avLst/>
          </a:prstGeom>
          <a:solidFill>
            <a:srgbClr val="1C9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1C9C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700,000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11F0DC6-FD0B-DF08-91A7-26AC7EB1AD60}"/>
              </a:ext>
            </a:extLst>
          </p:cNvPr>
          <p:cNvSpPr/>
          <p:nvPr/>
        </p:nvSpPr>
        <p:spPr>
          <a:xfrm>
            <a:off x="4487917" y="2752088"/>
            <a:ext cx="2160000" cy="540000"/>
          </a:xfrm>
          <a:prstGeom prst="rect">
            <a:avLst/>
          </a:prstGeom>
          <a:solidFill>
            <a:srgbClr val="1C9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1C9C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8C0095F-A40F-D6F9-D32B-758C8C2B9CC4}"/>
              </a:ext>
            </a:extLst>
          </p:cNvPr>
          <p:cNvSpPr/>
          <p:nvPr/>
        </p:nvSpPr>
        <p:spPr>
          <a:xfrm>
            <a:off x="4487917" y="3399038"/>
            <a:ext cx="2160000" cy="540000"/>
          </a:xfrm>
          <a:prstGeom prst="rect">
            <a:avLst/>
          </a:prstGeom>
          <a:solidFill>
            <a:srgbClr val="1C9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1C9C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233,333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8E0A21B-BB0D-F35F-5320-4F434022EF3C}"/>
              </a:ext>
            </a:extLst>
          </p:cNvPr>
          <p:cNvSpPr/>
          <p:nvPr/>
        </p:nvSpPr>
        <p:spPr>
          <a:xfrm>
            <a:off x="4487917" y="404598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175,000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C181EA2-C7A4-A2E5-895F-B135C3CB9A54}"/>
              </a:ext>
            </a:extLst>
          </p:cNvPr>
          <p:cNvSpPr/>
          <p:nvPr/>
        </p:nvSpPr>
        <p:spPr>
          <a:xfrm>
            <a:off x="4487917" y="4699184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181E3DE-220B-DF40-5B6D-3615C94B4791}"/>
              </a:ext>
            </a:extLst>
          </p:cNvPr>
          <p:cNvSpPr/>
          <p:nvPr/>
        </p:nvSpPr>
        <p:spPr>
          <a:xfrm>
            <a:off x="4487917" y="5352380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116,667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5296C2F-5B16-6039-075B-683AA678BF71}"/>
              </a:ext>
            </a:extLst>
          </p:cNvPr>
          <p:cNvSpPr/>
          <p:nvPr/>
        </p:nvSpPr>
        <p:spPr>
          <a:xfrm>
            <a:off x="6921062" y="2101148"/>
            <a:ext cx="2160000" cy="540000"/>
          </a:xfrm>
          <a:prstGeom prst="rect">
            <a:avLst/>
          </a:prstGeom>
          <a:solidFill>
            <a:srgbClr val="DEA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DEA2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6613A76-ADE5-DF62-ED4E-3224E8792B9F}"/>
              </a:ext>
            </a:extLst>
          </p:cNvPr>
          <p:cNvSpPr/>
          <p:nvPr/>
        </p:nvSpPr>
        <p:spPr>
          <a:xfrm>
            <a:off x="6921062" y="275208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CB89CB8-D3A4-4188-5345-5E1BEC8FFEBD}"/>
              </a:ext>
            </a:extLst>
          </p:cNvPr>
          <p:cNvSpPr/>
          <p:nvPr/>
        </p:nvSpPr>
        <p:spPr>
          <a:xfrm>
            <a:off x="6921062" y="339903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D04E5B2-35DB-87B7-181E-906AC3FA492A}"/>
              </a:ext>
            </a:extLst>
          </p:cNvPr>
          <p:cNvSpPr/>
          <p:nvPr/>
        </p:nvSpPr>
        <p:spPr>
          <a:xfrm>
            <a:off x="6921062" y="404598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75,000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4696885-C840-C076-FF5B-5E5BA7266F38}"/>
              </a:ext>
            </a:extLst>
          </p:cNvPr>
          <p:cNvSpPr/>
          <p:nvPr/>
        </p:nvSpPr>
        <p:spPr>
          <a:xfrm>
            <a:off x="6921062" y="4699184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76FE38E-46B0-1559-8280-FEDAAB9EDA50}"/>
              </a:ext>
            </a:extLst>
          </p:cNvPr>
          <p:cNvSpPr/>
          <p:nvPr/>
        </p:nvSpPr>
        <p:spPr>
          <a:xfrm>
            <a:off x="6921062" y="5352380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9EB0294-3DC8-B44C-0E21-290C21CDD560}"/>
              </a:ext>
            </a:extLst>
          </p:cNvPr>
          <p:cNvSpPr/>
          <p:nvPr/>
        </p:nvSpPr>
        <p:spPr>
          <a:xfrm>
            <a:off x="9354207" y="2101148"/>
            <a:ext cx="2160000" cy="540000"/>
          </a:xfrm>
          <a:prstGeom prst="rect">
            <a:avLst/>
          </a:prstGeom>
          <a:solidFill>
            <a:srgbClr val="E3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rgbClr val="E3315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A22FBA-9979-8DE5-96A8-F39ACB07CCF5}"/>
              </a:ext>
            </a:extLst>
          </p:cNvPr>
          <p:cNvSpPr/>
          <p:nvPr/>
        </p:nvSpPr>
        <p:spPr>
          <a:xfrm>
            <a:off x="9354207" y="275208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6FF0E1B-980B-2688-AEE2-B892D74CA788}"/>
              </a:ext>
            </a:extLst>
          </p:cNvPr>
          <p:cNvSpPr/>
          <p:nvPr/>
        </p:nvSpPr>
        <p:spPr>
          <a:xfrm>
            <a:off x="9354207" y="339903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C23B3DC-77EA-886E-E3DD-2B8BC7129D7C}"/>
              </a:ext>
            </a:extLst>
          </p:cNvPr>
          <p:cNvSpPr/>
          <p:nvPr/>
        </p:nvSpPr>
        <p:spPr>
          <a:xfrm>
            <a:off x="9354207" y="4045988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45,000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25CD5BB-0FAD-799C-067F-05109556F209}"/>
              </a:ext>
            </a:extLst>
          </p:cNvPr>
          <p:cNvSpPr/>
          <p:nvPr/>
        </p:nvSpPr>
        <p:spPr>
          <a:xfrm>
            <a:off x="9354207" y="4699184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29A0BC8-C37B-6318-99F6-6107B859474F}"/>
              </a:ext>
            </a:extLst>
          </p:cNvPr>
          <p:cNvSpPr/>
          <p:nvPr/>
        </p:nvSpPr>
        <p:spPr>
          <a:xfrm>
            <a:off x="9354207" y="5352380"/>
            <a:ext cx="216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0,0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30,000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B83B3FF5-07BD-C794-7D6E-F7BE2E374796}"/>
              </a:ext>
            </a:extLst>
          </p:cNvPr>
          <p:cNvSpPr/>
          <p:nvPr/>
        </p:nvSpPr>
        <p:spPr>
          <a:xfrm>
            <a:off x="1442669" y="2162576"/>
            <a:ext cx="475531" cy="417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00EBC59-A5F0-5D7B-1EEC-1FADE8400C94}"/>
              </a:ext>
            </a:extLst>
          </p:cNvPr>
          <p:cNvSpPr txBox="1"/>
          <p:nvPr/>
        </p:nvSpPr>
        <p:spPr>
          <a:xfrm>
            <a:off x="681844" y="2199930"/>
            <a:ext cx="69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÷1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219B9540-69EF-BFE0-3A70-69B2424ED003}"/>
              </a:ext>
            </a:extLst>
          </p:cNvPr>
          <p:cNvSpPr/>
          <p:nvPr/>
        </p:nvSpPr>
        <p:spPr>
          <a:xfrm>
            <a:off x="1442669" y="2806939"/>
            <a:ext cx="475531" cy="417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9011911-057E-16AA-C795-CB11296ED0EA}"/>
              </a:ext>
            </a:extLst>
          </p:cNvPr>
          <p:cNvSpPr txBox="1"/>
          <p:nvPr/>
        </p:nvSpPr>
        <p:spPr>
          <a:xfrm>
            <a:off x="681844" y="2844293"/>
            <a:ext cx="69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÷2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矢印: 右 97">
            <a:extLst>
              <a:ext uri="{FF2B5EF4-FFF2-40B4-BE49-F238E27FC236}">
                <a16:creationId xmlns:a16="http://schemas.microsoft.com/office/drawing/2014/main" id="{5FB45C9A-47CE-1F86-7F7C-F1AD61446FAF}"/>
              </a:ext>
            </a:extLst>
          </p:cNvPr>
          <p:cNvSpPr/>
          <p:nvPr/>
        </p:nvSpPr>
        <p:spPr>
          <a:xfrm>
            <a:off x="1442669" y="3451302"/>
            <a:ext cx="475531" cy="417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22FAEF9-8F11-A5F0-CD01-2067B10059BB}"/>
              </a:ext>
            </a:extLst>
          </p:cNvPr>
          <p:cNvSpPr txBox="1"/>
          <p:nvPr/>
        </p:nvSpPr>
        <p:spPr>
          <a:xfrm>
            <a:off x="681844" y="3488656"/>
            <a:ext cx="69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÷3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663DC213-73C3-F099-DE50-D0F1CBCB7A10}"/>
              </a:ext>
            </a:extLst>
          </p:cNvPr>
          <p:cNvSpPr/>
          <p:nvPr/>
        </p:nvSpPr>
        <p:spPr>
          <a:xfrm>
            <a:off x="1443781" y="4122860"/>
            <a:ext cx="475531" cy="417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7AAE5E2-B363-2478-37CA-390F165C9812}"/>
              </a:ext>
            </a:extLst>
          </p:cNvPr>
          <p:cNvSpPr txBox="1"/>
          <p:nvPr/>
        </p:nvSpPr>
        <p:spPr>
          <a:xfrm>
            <a:off x="682956" y="4160214"/>
            <a:ext cx="69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÷4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B9A98727-007E-C5C1-6037-9B92724D5866}"/>
              </a:ext>
            </a:extLst>
          </p:cNvPr>
          <p:cNvSpPr/>
          <p:nvPr/>
        </p:nvSpPr>
        <p:spPr>
          <a:xfrm>
            <a:off x="1443781" y="4767223"/>
            <a:ext cx="475531" cy="417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0B4440-2EB3-AD6B-E331-646285FD2CD8}"/>
              </a:ext>
            </a:extLst>
          </p:cNvPr>
          <p:cNvSpPr txBox="1"/>
          <p:nvPr/>
        </p:nvSpPr>
        <p:spPr>
          <a:xfrm>
            <a:off x="682956" y="4804577"/>
            <a:ext cx="69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÷5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2E469D51-603B-4269-05BC-53E5D1CFA400}"/>
              </a:ext>
            </a:extLst>
          </p:cNvPr>
          <p:cNvSpPr/>
          <p:nvPr/>
        </p:nvSpPr>
        <p:spPr>
          <a:xfrm>
            <a:off x="1443781" y="5411586"/>
            <a:ext cx="475531" cy="417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072C52B-8B41-40DA-D3CE-82D0B88ED2D7}"/>
              </a:ext>
            </a:extLst>
          </p:cNvPr>
          <p:cNvSpPr txBox="1"/>
          <p:nvPr/>
        </p:nvSpPr>
        <p:spPr>
          <a:xfrm>
            <a:off x="682956" y="5448940"/>
            <a:ext cx="69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÷6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8E5038DF-7B40-44BC-3B55-74DFB8751C8C}"/>
              </a:ext>
            </a:extLst>
          </p:cNvPr>
          <p:cNvSpPr/>
          <p:nvPr/>
        </p:nvSpPr>
        <p:spPr>
          <a:xfrm>
            <a:off x="2165147" y="2155147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700" b="1" dirty="0">
              <a:solidFill>
                <a:srgbClr val="007FD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3EDF39E9-463E-9AA9-2119-4F285F5EC583}"/>
              </a:ext>
            </a:extLst>
          </p:cNvPr>
          <p:cNvSpPr/>
          <p:nvPr/>
        </p:nvSpPr>
        <p:spPr>
          <a:xfrm>
            <a:off x="2165147" y="279951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700" b="1" dirty="0">
              <a:solidFill>
                <a:srgbClr val="007FD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50E14505-E286-2B12-0DE4-8CFFF0A2E124}"/>
              </a:ext>
            </a:extLst>
          </p:cNvPr>
          <p:cNvSpPr/>
          <p:nvPr/>
        </p:nvSpPr>
        <p:spPr>
          <a:xfrm>
            <a:off x="2165147" y="3456766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700" b="1" dirty="0">
              <a:solidFill>
                <a:srgbClr val="007FD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CB6B0DA1-C03C-DC2F-DE17-88DA9BC74661}"/>
              </a:ext>
            </a:extLst>
          </p:cNvPr>
          <p:cNvSpPr/>
          <p:nvPr/>
        </p:nvSpPr>
        <p:spPr>
          <a:xfrm>
            <a:off x="2165147" y="4099988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700" b="1" dirty="0">
              <a:solidFill>
                <a:srgbClr val="007FD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DC9C2739-94ED-5DEF-9AC5-2B55664040D9}"/>
              </a:ext>
            </a:extLst>
          </p:cNvPr>
          <p:cNvSpPr/>
          <p:nvPr/>
        </p:nvSpPr>
        <p:spPr>
          <a:xfrm>
            <a:off x="2165147" y="475979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007FD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700" b="1" dirty="0">
              <a:solidFill>
                <a:srgbClr val="007FD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06CF11BC-556C-3CBE-D55D-0578E47C9ED7}"/>
              </a:ext>
            </a:extLst>
          </p:cNvPr>
          <p:cNvSpPr/>
          <p:nvPr/>
        </p:nvSpPr>
        <p:spPr>
          <a:xfrm>
            <a:off x="2165147" y="5411585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endParaRPr kumimoji="1" lang="ja-JP" altLang="en-US" sz="1700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567AA3B8-A7F9-F520-0A96-3F95D65C547F}"/>
              </a:ext>
            </a:extLst>
          </p:cNvPr>
          <p:cNvSpPr/>
          <p:nvPr/>
        </p:nvSpPr>
        <p:spPr>
          <a:xfrm>
            <a:off x="4591584" y="2162575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1C9C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700" b="1" dirty="0">
              <a:solidFill>
                <a:srgbClr val="1C9C1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13191363-9F40-4F1C-4DB8-407F8FA660AB}"/>
              </a:ext>
            </a:extLst>
          </p:cNvPr>
          <p:cNvSpPr/>
          <p:nvPr/>
        </p:nvSpPr>
        <p:spPr>
          <a:xfrm>
            <a:off x="4591584" y="2806938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1C9C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700" b="1" dirty="0">
              <a:solidFill>
                <a:srgbClr val="1C9C1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FDA5E0EB-3BF2-CB19-55E7-E77759EC932F}"/>
              </a:ext>
            </a:extLst>
          </p:cNvPr>
          <p:cNvSpPr/>
          <p:nvPr/>
        </p:nvSpPr>
        <p:spPr>
          <a:xfrm>
            <a:off x="4591584" y="346419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1C9C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700" b="1" dirty="0">
              <a:solidFill>
                <a:srgbClr val="1C9C1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6CC7A33C-AAAF-871D-B56C-A4135B9BFE7F}"/>
              </a:ext>
            </a:extLst>
          </p:cNvPr>
          <p:cNvSpPr/>
          <p:nvPr/>
        </p:nvSpPr>
        <p:spPr>
          <a:xfrm>
            <a:off x="7028083" y="2162575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DEA21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700" b="1" dirty="0">
              <a:solidFill>
                <a:srgbClr val="DEA21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F47891F6-1ED3-A586-2453-12AC8B958AC1}"/>
              </a:ext>
            </a:extLst>
          </p:cNvPr>
          <p:cNvSpPr/>
          <p:nvPr/>
        </p:nvSpPr>
        <p:spPr>
          <a:xfrm>
            <a:off x="7028083" y="2806938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700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C7276600-A307-DFBC-322C-972DBD39C351}"/>
              </a:ext>
            </a:extLst>
          </p:cNvPr>
          <p:cNvSpPr/>
          <p:nvPr/>
        </p:nvSpPr>
        <p:spPr>
          <a:xfrm>
            <a:off x="9459551" y="2162575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rgbClr val="E3315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700" b="1" dirty="0">
              <a:solidFill>
                <a:srgbClr val="E3315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85FFA903-9493-7BFA-E6CC-B4BAA566DF88}"/>
              </a:ext>
            </a:extLst>
          </p:cNvPr>
          <p:cNvCxnSpPr>
            <a:cxnSpLocks/>
          </p:cNvCxnSpPr>
          <p:nvPr/>
        </p:nvCxnSpPr>
        <p:spPr>
          <a:xfrm>
            <a:off x="1834040" y="1793977"/>
            <a:ext cx="473184" cy="495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7030C24-FBE9-C50B-B1DD-92D5ECB61FB3}"/>
              </a:ext>
            </a:extLst>
          </p:cNvPr>
          <p:cNvSpPr txBox="1"/>
          <p:nvPr/>
        </p:nvSpPr>
        <p:spPr>
          <a:xfrm>
            <a:off x="1134928" y="1526151"/>
            <a:ext cx="6939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順位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F7F86DBE-F0F5-80B7-F1BA-4292A283BCC7}"/>
              </a:ext>
            </a:extLst>
          </p:cNvPr>
          <p:cNvGrpSpPr/>
          <p:nvPr/>
        </p:nvGrpSpPr>
        <p:grpSpPr>
          <a:xfrm>
            <a:off x="14233086" y="4315988"/>
            <a:ext cx="900000" cy="1548228"/>
            <a:chOff x="14516865" y="4205102"/>
            <a:chExt cx="900000" cy="1548228"/>
          </a:xfrm>
        </p:grpSpPr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BDDE7F67-7778-A653-2B4B-4B932D35FD68}"/>
                </a:ext>
              </a:extLst>
            </p:cNvPr>
            <p:cNvSpPr/>
            <p:nvPr/>
          </p:nvSpPr>
          <p:spPr>
            <a:xfrm>
              <a:off x="14606865" y="4205102"/>
              <a:ext cx="720000" cy="72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122" name="部分円 121">
              <a:extLst>
                <a:ext uri="{FF2B5EF4-FFF2-40B4-BE49-F238E27FC236}">
                  <a16:creationId xmlns:a16="http://schemas.microsoft.com/office/drawing/2014/main" id="{6A5619D4-445A-92E7-D0F3-444D5022F7E1}"/>
                </a:ext>
              </a:extLst>
            </p:cNvPr>
            <p:cNvSpPr/>
            <p:nvPr/>
          </p:nvSpPr>
          <p:spPr>
            <a:xfrm>
              <a:off x="14516865" y="4784350"/>
              <a:ext cx="900000" cy="900000"/>
            </a:xfrm>
            <a:prstGeom prst="pie">
              <a:avLst>
                <a:gd name="adj1" fmla="val 10572562"/>
                <a:gd name="adj2" fmla="val 3715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BB962B4E-4D13-1863-F876-683A04D239BD}"/>
                </a:ext>
              </a:extLst>
            </p:cNvPr>
            <p:cNvSpPr/>
            <p:nvPr/>
          </p:nvSpPr>
          <p:spPr>
            <a:xfrm>
              <a:off x="14516865" y="5213330"/>
              <a:ext cx="90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4" name="吹き出し: 四角形 123">
            <a:extLst>
              <a:ext uri="{FF2B5EF4-FFF2-40B4-BE49-F238E27FC236}">
                <a16:creationId xmlns:a16="http://schemas.microsoft.com/office/drawing/2014/main" id="{CB239E95-8591-0B0C-A8B0-57DA58E56AC7}"/>
              </a:ext>
            </a:extLst>
          </p:cNvPr>
          <p:cNvSpPr/>
          <p:nvPr/>
        </p:nvSpPr>
        <p:spPr>
          <a:xfrm>
            <a:off x="12770069" y="1526150"/>
            <a:ext cx="2534144" cy="2298142"/>
          </a:xfrm>
          <a:prstGeom prst="wedgeRectCallout">
            <a:avLst>
              <a:gd name="adj1" fmla="val 24207"/>
              <a:gd name="adj2" fmla="val 6461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党：</a:t>
            </a: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議席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2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党：</a:t>
            </a: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議席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2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党：</a:t>
            </a: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議席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2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党：</a:t>
            </a: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 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議席</a:t>
            </a: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8CDE6E61-BA58-27CC-2C1E-BF5FCCED37D1}"/>
              </a:ext>
            </a:extLst>
          </p:cNvPr>
          <p:cNvSpPr/>
          <p:nvPr/>
        </p:nvSpPr>
        <p:spPr>
          <a:xfrm>
            <a:off x="4591584" y="4099988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7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endParaRPr kumimoji="1" lang="ja-JP" altLang="en-US" sz="1700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4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110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米田 優峻</dc:creator>
  <cp:lastModifiedBy>米田 優峻</cp:lastModifiedBy>
  <cp:revision>2</cp:revision>
  <dcterms:created xsi:type="dcterms:W3CDTF">2022-09-12T15:29:40Z</dcterms:created>
  <dcterms:modified xsi:type="dcterms:W3CDTF">2022-09-12T17:34:09Z</dcterms:modified>
</cp:coreProperties>
</file>