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72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28"/>
    <p:restoredTop sz="96327"/>
  </p:normalViewPr>
  <p:slideViewPr>
    <p:cSldViewPr snapToGrid="0" snapToObjects="1">
      <p:cViewPr varScale="1">
        <p:scale>
          <a:sx n="193" d="100"/>
          <a:sy n="193" d="100"/>
        </p:scale>
        <p:origin x="224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8829-D679-4745-AC00-C8B0A6FD9EE0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D9B2-DDE2-464F-98C3-90254F2B3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ゆるめるとか言わない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7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31BF7-DE36-304F-A813-1C07A2CBA4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74583"/>
            <a:ext cx="9144000" cy="735380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A116DD-9202-1542-992A-CD3427E21A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Master subtitle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CC052-CCB0-E042-BD37-1FADA885B9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99" y="157686"/>
            <a:ext cx="11520000" cy="552253"/>
          </a:xfrm>
        </p:spPr>
        <p:txBody>
          <a:bodyPr>
            <a:sp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C7D17-6736-6142-BD21-C94D29422FF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/>
          </a:p>
          <a:p>
            <a:pPr lvl="1"/>
            <a:r>
              <a:rPr kumimoji="1" lang="en-US" altLang="ja-JP" dirty="0"/>
              <a:t>2nd level</a:t>
            </a:r>
            <a:endParaRPr kumimoji="1" lang="ja-JP" altLang="en-US"/>
          </a:p>
          <a:p>
            <a:pPr lvl="2"/>
            <a:r>
              <a:rPr kumimoji="1" lang="en-US" altLang="ja-JP" dirty="0"/>
              <a:t>3rd level</a:t>
            </a:r>
            <a:endParaRPr kumimoji="1" lang="ja-JP" altLang="en-US"/>
          </a:p>
          <a:p>
            <a:pPr lvl="3"/>
            <a:r>
              <a:rPr kumimoji="1" lang="en-US" altLang="ja-JP" dirty="0"/>
              <a:t>4th level</a:t>
            </a:r>
            <a:endParaRPr kumimoji="1" lang="ja-JP" altLang="en-US"/>
          </a:p>
          <a:p>
            <a:pPr lvl="4"/>
            <a:r>
              <a:rPr kumimoji="1" lang="en-US" altLang="ja-JP" dirty="0"/>
              <a:t>5th level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93932-B47A-BD48-BCF0-66D987E1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1970/1/1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2A833-A84C-1F4B-B4D3-9F8F88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1A35-DC09-7746-9B28-C35C155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9DDFF4-0BB7-C748-98CD-1742BC03C2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D5642C1-E1D4-C345-9E8C-8334014CDD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852448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8947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D0FBA-A3A5-5D42-8225-408AF2891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D5A6BA-08DC-C44C-9BBE-86757236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1970/1/1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45EF60-2795-8244-8618-6064270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7C9A3F-F47A-E846-8C04-E0D2344C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DFF4-0BB7-C748-98CD-1742BC03C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69FE4A-4A93-B24C-818C-B7AA2022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1970/1/1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2F8693-DE56-F740-9FE8-21A5F76C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A3ADEB-02D4-6640-BC89-8CF4830E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DFF4-0BB7-C748-98CD-1742BC03C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1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31BF7-DE36-304F-A813-1C07A2CB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00" y="1080000"/>
            <a:ext cx="7779026" cy="564564"/>
          </a:xfrm>
        </p:spPr>
        <p:txBody>
          <a:bodyPr tIns="72000" anchor="ctr" anchorCtr="0"/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B0885-C6E6-4F41-94F5-BA4A47E59A8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20414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D901796-5A7D-DA44-8A0F-632D673E469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331BF7-DE36-304F-A813-1C07A2CB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00" y="2993429"/>
            <a:ext cx="10800000" cy="871141"/>
          </a:xfrm>
        </p:spPr>
        <p:txBody>
          <a:bodyPr tIns="288000" bIns="180000" anchor="ctr" anchorCtr="0"/>
          <a:lstStyle>
            <a:lvl1pPr algn="ctr">
              <a:defRPr sz="2800"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9429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F9A422E-E3EE-F84C-996D-511721AEE6F5}"/>
              </a:ext>
            </a:extLst>
          </p:cNvPr>
          <p:cNvSpPr/>
          <p:nvPr userDrawn="1"/>
        </p:nvSpPr>
        <p:spPr bwMode="auto">
          <a:xfrm>
            <a:off x="0" y="0"/>
            <a:ext cx="12192000" cy="852448"/>
          </a:xfrm>
          <a:prstGeom prst="roundRect">
            <a:avLst>
              <a:gd name="adj" fmla="val 0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9CC052-CCB0-E042-BD37-1FADA885B9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99" y="157686"/>
            <a:ext cx="11520000" cy="552253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C7D17-6736-6142-BD21-C94D29422FF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/>
          </a:p>
          <a:p>
            <a:pPr lvl="1"/>
            <a:r>
              <a:rPr kumimoji="1" lang="en-US" altLang="ja-JP" dirty="0"/>
              <a:t>2nd level</a:t>
            </a:r>
            <a:endParaRPr kumimoji="1" lang="ja-JP" altLang="en-US"/>
          </a:p>
          <a:p>
            <a:pPr lvl="2"/>
            <a:r>
              <a:rPr kumimoji="1" lang="en-US" altLang="ja-JP" dirty="0"/>
              <a:t>3rd level</a:t>
            </a:r>
            <a:endParaRPr kumimoji="1" lang="ja-JP" altLang="en-US"/>
          </a:p>
          <a:p>
            <a:pPr lvl="3"/>
            <a:r>
              <a:rPr kumimoji="1" lang="en-US" altLang="ja-JP" dirty="0"/>
              <a:t>4th level</a:t>
            </a:r>
            <a:endParaRPr kumimoji="1" lang="ja-JP" altLang="en-US"/>
          </a:p>
          <a:p>
            <a:pPr lvl="4"/>
            <a:r>
              <a:rPr kumimoji="1" lang="en-US" altLang="ja-JP" dirty="0"/>
              <a:t>5th level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93932-B47A-BD48-BCF0-66D987E1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1970/1/1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2A833-A84C-1F4B-B4D3-9F8F88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1A35-DC09-7746-9B28-C35C155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9DDFF4-0BB7-C748-98CD-1742BC03C2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D5642C1-E1D4-C345-9E8C-8334014CDD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852448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4509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192EB-2522-F74F-9495-02AD543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84034"/>
            <a:ext cx="10515600" cy="678441"/>
          </a:xfrm>
        </p:spPr>
        <p:txBody>
          <a:bodyPr anchor="b"/>
          <a:lstStyle>
            <a:lvl1pPr>
              <a:defRPr sz="4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AD0594-5F0A-A049-993A-E04D9623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529F69-E544-9A46-B7D0-EA5FE2B4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1970/1/1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CC1248-465A-0C43-AA99-57C92CA3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Kyoto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FA927-0668-4E4D-9B17-0E9B4068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DFF4-0BB7-C748-98CD-1742BC03C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9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540060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800200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800200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00151068-F02B-9645-AFD0-2E53EAE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2020/12/3</a:t>
            </a:r>
            <a:endParaRPr lang="ja-JP" altLang="en-US"/>
          </a:p>
        </p:txBody>
      </p:sp>
      <p:sp>
        <p:nvSpPr>
          <p:cNvPr id="17" name="フッター プレースホルダー 16">
            <a:extLst>
              <a:ext uri="{FF2B5EF4-FFF2-40B4-BE49-F238E27FC236}">
                <a16:creationId xmlns:a16="http://schemas.microsoft.com/office/drawing/2014/main" id="{9C1BEF63-92D6-4B48-806D-175641EF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schemeClr val="tx1"/>
                </a:solidFill>
                <a:latin typeface="+mn-ea"/>
                <a:cs typeface="メイリオ" pitchFamily="50" charset="-128"/>
              </a:rPr>
              <a:t>Kyoto University</a:t>
            </a:r>
            <a:endParaRPr lang="ja-JP" altLang="en-US" sz="800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F2425A72-584C-F04F-BFDF-6EBAC9FB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1BB9-C739-F545-A978-D863AEB9E4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2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081288-E6CC-0D44-B67E-DB5C5703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157884"/>
            <a:ext cx="11520000" cy="552253"/>
          </a:xfrm>
          <a:prstGeom prst="rect">
            <a:avLst/>
          </a:prstGeom>
        </p:spPr>
        <p:txBody>
          <a:bodyPr vert="horz" lIns="0" tIns="72000" rIns="0" bIns="36000" rtlCol="0" anchor="ctr">
            <a:sp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33B0B-C459-4B4D-8197-B54CD21E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000" y="1022891"/>
            <a:ext cx="10800000" cy="51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1st level</a:t>
            </a:r>
            <a:endParaRPr kumimoji="1" lang="ja-JP" altLang="en-US"/>
          </a:p>
          <a:p>
            <a:pPr lvl="1"/>
            <a:r>
              <a:rPr kumimoji="1" lang="en-US" altLang="ja-JP" dirty="0"/>
              <a:t>2nd level</a:t>
            </a:r>
            <a:endParaRPr kumimoji="1" lang="ja-JP" altLang="en-US"/>
          </a:p>
          <a:p>
            <a:pPr lvl="2"/>
            <a:r>
              <a:rPr kumimoji="1" lang="en-US" altLang="ja-JP" dirty="0"/>
              <a:t>3rd level</a:t>
            </a:r>
            <a:endParaRPr kumimoji="1" lang="ja-JP" altLang="en-US"/>
          </a:p>
          <a:p>
            <a:pPr lvl="3"/>
            <a:r>
              <a:rPr kumimoji="1" lang="en-US" altLang="ja-JP" dirty="0"/>
              <a:t>4th level</a:t>
            </a:r>
            <a:endParaRPr kumimoji="1" lang="ja-JP" altLang="en-US"/>
          </a:p>
          <a:p>
            <a:pPr lvl="4"/>
            <a:r>
              <a:rPr kumimoji="1" lang="en-US" altLang="ja-JP" dirty="0"/>
              <a:t>5th level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E8923-5E7F-F64D-94DD-AF4130C1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999" y="6451451"/>
            <a:ext cx="2743200" cy="270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1970/1/1</a:t>
            </a:r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6BDA7-1217-A74A-BBEA-E724582C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1451"/>
            <a:ext cx="4114800" cy="270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Kyoto University</a:t>
            </a:r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DF03D-E65A-064B-BFC4-CE476F62E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801" y="6451451"/>
            <a:ext cx="2743200" cy="270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EB9DDFF4-0BB7-C748-98CD-1742BC03C21D}" type="slidenum">
              <a:rPr lang="ja-JP" altLang="en-US" smtClean="0"/>
              <a:pPr/>
              <a:t>‹#›</a:t>
            </a:fld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9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51" r:id="rId8"/>
    <p:sldLayoutId id="214748366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 baseline="0">
          <a:solidFill>
            <a:schemeClr val="tx1"/>
          </a:solidFill>
          <a:latin typeface="Arial Unicode MS" panose="020B0604020202020204" pitchFamily="34" charset="-128"/>
          <a:ea typeface="Meiryo" panose="020B0604030504040204" pitchFamily="34" charset="-128"/>
          <a:cs typeface="+mj-cs"/>
        </a:defRPr>
      </a:lvl1pPr>
    </p:titleStyle>
    <p:bodyStyle>
      <a:lvl1pPr marL="324000" indent="-252000" algn="l" defTabSz="914400" rtl="0" eaLnBrk="1" latinLnBrk="0" hangingPunct="1">
        <a:lnSpc>
          <a:spcPct val="120000"/>
        </a:lnSpc>
        <a:spcBef>
          <a:spcPts val="1200"/>
        </a:spcBef>
        <a:spcAft>
          <a:spcPts val="600"/>
        </a:spcAft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Arial Unicode MS" panose="020B0604020202020204" pitchFamily="34" charset="-128"/>
          <a:ea typeface="メイリオ" panose="020B0604030504040204" pitchFamily="34" charset="-128"/>
          <a:cs typeface="+mn-cs"/>
        </a:defRPr>
      </a:lvl1pPr>
      <a:lvl2pPr marL="648000" indent="-216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 Unicode MS" panose="020B0604020202020204" pitchFamily="34" charset="-128"/>
          <a:ea typeface="Meiryo" panose="020B0604030504040204" pitchFamily="34" charset="-128"/>
          <a:cs typeface="+mn-cs"/>
        </a:defRPr>
      </a:lvl2pPr>
      <a:lvl3pPr marL="972000" indent="-216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 Unicode MS" panose="020B0604020202020204" pitchFamily="34" charset="-128"/>
          <a:ea typeface="Meiryo" panose="020B0604030504040204" pitchFamily="34" charset="-128"/>
          <a:cs typeface="+mn-cs"/>
        </a:defRPr>
      </a:lvl3pPr>
      <a:lvl4pPr marL="1296000" indent="-216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 Unicode MS" panose="020B0604020202020204" pitchFamily="34" charset="-128"/>
          <a:ea typeface="Meiryo" panose="020B0604030504040204" pitchFamily="34" charset="-128"/>
          <a:cs typeface="+mn-cs"/>
        </a:defRPr>
      </a:lvl4pPr>
      <a:lvl5pPr marL="1620000" indent="-216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 Unicode MS" panose="020B060402020202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CC7E2-7F67-6B47-B8DD-9FEB6AC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1BB9-C739-F545-A978-D863AEB9E4B7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4124F28-B263-7E46-973E-20D31168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0862"/>
              </p:ext>
            </p:extLst>
          </p:nvPr>
        </p:nvGraphicFramePr>
        <p:xfrm>
          <a:off x="1003296" y="1289908"/>
          <a:ext cx="4280058" cy="2352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69458">
                  <a:extLst>
                    <a:ext uri="{9D8B030D-6E8A-4147-A177-3AD203B41FA5}">
                      <a16:colId xmlns:a16="http://schemas.microsoft.com/office/drawing/2014/main" val="189985515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1039326322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455285628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1603482830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1390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/>
                        <a:t>太郎は</a:t>
                      </a:r>
                    </a:p>
                  </a:txBody>
                  <a:tcPr marT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/>
                        <a:t>パンを</a:t>
                      </a:r>
                    </a:p>
                  </a:txBody>
                  <a:tcPr marT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59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/>
                        <a:t>買った。</a:t>
                      </a:r>
                    </a:p>
                  </a:txBody>
                  <a:tcPr marT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ガ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太郎</a:t>
                      </a:r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ヲ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パン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71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/>
                        <a:t>彼の</a:t>
                      </a:r>
                    </a:p>
                  </a:txBody>
                  <a:tcPr marT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共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太郎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97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/>
                        <a:t>家で</a:t>
                      </a:r>
                    </a:p>
                  </a:txBody>
                  <a:tcPr marT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ノ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彼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71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/>
                        <a:t>食べた。</a:t>
                      </a:r>
                    </a:p>
                  </a:txBody>
                  <a:tcPr marT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ガ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太郎</a:t>
                      </a:r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ヲ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パン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811366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301F638-B97A-8A45-A18E-CC75E7229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00748"/>
              </p:ext>
            </p:extLst>
          </p:nvPr>
        </p:nvGraphicFramePr>
        <p:xfrm>
          <a:off x="6908648" y="1289908"/>
          <a:ext cx="4298030" cy="2352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987430">
                  <a:extLst>
                    <a:ext uri="{9D8B030D-6E8A-4147-A177-3AD203B41FA5}">
                      <a16:colId xmlns:a16="http://schemas.microsoft.com/office/drawing/2014/main" val="189985515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1039326322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455285628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1284048913"/>
                    </a:ext>
                  </a:extLst>
                </a:gridCol>
                <a:gridCol w="827650">
                  <a:extLst>
                    <a:ext uri="{9D8B030D-6E8A-4147-A177-3AD203B41FA5}">
                      <a16:colId xmlns:a16="http://schemas.microsoft.com/office/drawing/2014/main" val="1390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/>
                        <a:t>太郎は</a:t>
                      </a:r>
                    </a:p>
                  </a:txBody>
                  <a:tcPr marT="72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/>
                        <a:t>パンを</a:t>
                      </a:r>
                    </a:p>
                  </a:txBody>
                  <a:tcPr marT="72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共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太郎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59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/>
                        <a:t>買った。</a:t>
                      </a:r>
                    </a:p>
                  </a:txBody>
                  <a:tcPr marT="72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ガ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太郎</a:t>
                      </a:r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71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/>
                        <a:t>彼の</a:t>
                      </a:r>
                    </a:p>
                  </a:txBody>
                  <a:tcPr marT="72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共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著者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97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/>
                        <a:t>家で</a:t>
                      </a:r>
                    </a:p>
                  </a:txBody>
                  <a:tcPr marT="72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ノ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彼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71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/>
                        <a:t>食べた。</a:t>
                      </a:r>
                    </a:p>
                  </a:txBody>
                  <a:tcPr marT="72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ガ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彼</a:t>
                      </a:r>
                    </a:p>
                  </a:txBody>
                  <a:tcPr marL="36000" marR="36000" marT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ヲ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/>
                        <a:t>パン</a:t>
                      </a:r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/>
                    </a:p>
                  </a:txBody>
                  <a:tcPr marL="36000" marR="36000" marT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811366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37E538-185B-A44B-BB3C-BE62435000BB}"/>
              </a:ext>
            </a:extLst>
          </p:cNvPr>
          <p:cNvSpPr txBox="1"/>
          <p:nvPr/>
        </p:nvSpPr>
        <p:spPr>
          <a:xfrm>
            <a:off x="1000125" y="88979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tx2"/>
                </a:solidFill>
              </a:rPr>
              <a:t>GOLD</a:t>
            </a:r>
            <a:endParaRPr kumimoji="1" lang="ja-JP" altLang="en-US" sz="2000" b="1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97D4AEF-555C-9049-B426-58351F8A0D85}"/>
              </a:ext>
            </a:extLst>
          </p:cNvPr>
          <p:cNvSpPr txBox="1"/>
          <p:nvPr/>
        </p:nvSpPr>
        <p:spPr>
          <a:xfrm>
            <a:off x="6908648" y="889798"/>
            <a:ext cx="127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3"/>
                </a:solidFill>
              </a:rPr>
              <a:t>SYSTEM</a:t>
            </a:r>
            <a:endParaRPr kumimoji="1" lang="ja-JP" altLang="en-US" sz="2000" b="1">
              <a:solidFill>
                <a:schemeClr val="accent3"/>
              </a:solidFill>
            </a:endParaRPr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BD631B48-33E4-4A4F-8A44-A68F1A8408A7}"/>
              </a:ext>
            </a:extLst>
          </p:cNvPr>
          <p:cNvSpPr/>
          <p:nvPr/>
        </p:nvSpPr>
        <p:spPr bwMode="auto">
          <a:xfrm>
            <a:off x="5645951" y="2236570"/>
            <a:ext cx="900100" cy="458916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6" name="表 20">
            <a:extLst>
              <a:ext uri="{FF2B5EF4-FFF2-40B4-BE49-F238E27FC236}">
                <a16:creationId xmlns:a16="http://schemas.microsoft.com/office/drawing/2014/main" id="{3AC70711-77E4-F64B-9205-F783970E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0458"/>
              </p:ext>
            </p:extLst>
          </p:nvPr>
        </p:nvGraphicFramePr>
        <p:xfrm>
          <a:off x="3113424" y="4362230"/>
          <a:ext cx="5868653" cy="200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57">
                  <a:extLst>
                    <a:ext uri="{9D8B030D-6E8A-4147-A177-3AD203B41FA5}">
                      <a16:colId xmlns:a16="http://schemas.microsoft.com/office/drawing/2014/main" val="1077569026"/>
                    </a:ext>
                  </a:extLst>
                </a:gridCol>
                <a:gridCol w="1154249">
                  <a:extLst>
                    <a:ext uri="{9D8B030D-6E8A-4147-A177-3AD203B41FA5}">
                      <a16:colId xmlns:a16="http://schemas.microsoft.com/office/drawing/2014/main" val="2952307723"/>
                    </a:ext>
                  </a:extLst>
                </a:gridCol>
                <a:gridCol w="1154249">
                  <a:extLst>
                    <a:ext uri="{9D8B030D-6E8A-4147-A177-3AD203B41FA5}">
                      <a16:colId xmlns:a16="http://schemas.microsoft.com/office/drawing/2014/main" val="2993012320"/>
                    </a:ext>
                  </a:extLst>
                </a:gridCol>
                <a:gridCol w="1154249">
                  <a:extLst>
                    <a:ext uri="{9D8B030D-6E8A-4147-A177-3AD203B41FA5}">
                      <a16:colId xmlns:a16="http://schemas.microsoft.com/office/drawing/2014/main" val="2447716786"/>
                    </a:ext>
                  </a:extLst>
                </a:gridCol>
                <a:gridCol w="1154249">
                  <a:extLst>
                    <a:ext uri="{9D8B030D-6E8A-4147-A177-3AD203B41FA5}">
                      <a16:colId xmlns:a16="http://schemas.microsoft.com/office/drawing/2014/main" val="621645921"/>
                    </a:ext>
                  </a:extLst>
                </a:gridCol>
              </a:tblGrid>
              <a:tr h="500055"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72000" marR="72000" marT="0" marB="0" anchor="ctr" anchorCtr="1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ガ格</a:t>
                      </a:r>
                    </a:p>
                  </a:txBody>
                  <a:tcPr marL="0" marR="0" marT="7200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ヲ格</a:t>
                      </a:r>
                    </a:p>
                  </a:txBody>
                  <a:tcPr marL="0" marR="0" marT="72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ノ格</a:t>
                      </a:r>
                    </a:p>
                  </a:txBody>
                  <a:tcPr marL="0" marR="0" marT="72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共参照</a:t>
                      </a:r>
                    </a:p>
                  </a:txBody>
                  <a:tcPr marL="0" marR="0" marT="72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4578"/>
                  </a:ext>
                </a:extLst>
              </a:tr>
              <a:tr h="500055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適合率</a:t>
                      </a:r>
                    </a:p>
                  </a:txBody>
                  <a:tcPr marT="0" marB="0" anchor="ctr" anchorCtr="1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2/2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1/1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1/1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0/2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32453"/>
                  </a:ext>
                </a:extLst>
              </a:tr>
              <a:tr h="500055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再現率</a:t>
                      </a:r>
                      <a:endParaRPr kumimoji="1" lang="en-US" altLang="ja-JP" sz="2000" dirty="0"/>
                    </a:p>
                  </a:txBody>
                  <a:tcPr marT="0" marB="0" anchor="ctr" anchorCtr="1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951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2/2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1/2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1/1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0/1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28360"/>
                  </a:ext>
                </a:extLst>
              </a:tr>
              <a:tr h="50005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F1</a:t>
                      </a:r>
                      <a:r>
                        <a:rPr kumimoji="1" lang="ja-JP" altLang="en-US" sz="2000"/>
                        <a:t>スコア</a:t>
                      </a:r>
                    </a:p>
                  </a:txBody>
                  <a:tcPr marT="0" marB="0" anchor="ctr" anchorCtr="1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1.0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0.67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1/1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0.0</a:t>
                      </a:r>
                      <a:endParaRPr kumimoji="1" lang="ja-JP" altLang="en-US" sz="2400"/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05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3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y-color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my-fonts">
      <a:majorFont>
        <a:latin typeface="Arial Unicode MS"/>
        <a:ea typeface="メイリオ"/>
        <a:cs typeface=""/>
      </a:majorFont>
      <a:minorFont>
        <a:latin typeface="Arial Unicode M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0000"/>
            <a:lumOff val="40000"/>
            <a:alpha val="50000"/>
          </a:schemeClr>
        </a:solidFill>
        <a:ln w="25400">
          <a:solidFill>
            <a:schemeClr val="tx1">
              <a:lumMod val="60000"/>
              <a:lumOff val="40000"/>
            </a:schemeClr>
          </a:solidFill>
        </a:ln>
      </a:spPr>
      <a:bodyPr lIns="0" tIns="0" rIns="0" bIns="0" rtlCol="0" anchor="ctr" anchorCtr="0"/>
      <a:lstStyle>
        <a:defPPr algn="ctr">
          <a:defRPr kumimoji="1" sz="2400" dirty="0" err="1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0">
          <a:noFill/>
        </a:ln>
      </a:spPr>
      <a:bodyPr wrap="none" tIns="36000" bIns="36000" rtlCol="0" anchor="ctr" anchorCtr="0">
        <a:spAutoFit/>
      </a:bodyPr>
      <a:lstStyle>
        <a:defPPr algn="l">
          <a:defRPr kumimoji="1" sz="20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_template_16-9.en.potx" id="{033D0C1A-5F62-9840-A1AD-1F873CC82CAB}" vid="{87C4C1AC-37DA-C947-95C0-38E7D1BBBD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6</TotalTime>
  <Words>91</Words>
  <Application>Microsoft Macintosh PowerPoint</Application>
  <PresentationFormat>ワイド画面</PresentationFormat>
  <Paragraphs>48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 Unicode MS</vt:lpstr>
      <vt:lpstr>メイリオ</vt:lpstr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F1スコアによる評価手法</dc:title>
  <dc:creator>植田 暢大</dc:creator>
  <cp:lastModifiedBy>植田 暢大</cp:lastModifiedBy>
  <cp:revision>2</cp:revision>
  <dcterms:created xsi:type="dcterms:W3CDTF">2020-12-19T13:48:27Z</dcterms:created>
  <dcterms:modified xsi:type="dcterms:W3CDTF">2020-12-19T13:56:57Z</dcterms:modified>
</cp:coreProperties>
</file>