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9"/>
    <p:restoredTop sz="85644"/>
  </p:normalViewPr>
  <p:slideViewPr>
    <p:cSldViewPr snapToGrid="0">
      <p:cViewPr>
        <p:scale>
          <a:sx n="100" d="100"/>
          <a:sy n="100" d="100"/>
        </p:scale>
        <p:origin x="18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FA5126-9E1C-478A-B2F4-08B7A0D8AC37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40E93C6-05AA-40B1-AB2B-2FAB89714570}">
      <dgm:prSet/>
      <dgm:spPr/>
      <dgm:t>
        <a:bodyPr/>
        <a:lstStyle/>
        <a:p>
          <a:pPr>
            <a:defRPr b="1"/>
          </a:pPr>
          <a:r>
            <a:rPr lang="en-US"/>
            <a:t>〜高校</a:t>
          </a:r>
        </a:p>
      </dgm:t>
    </dgm:pt>
    <dgm:pt modelId="{ACEF36B7-3286-4A37-ADA6-231CC469185F}" type="parTrans" cxnId="{E5B6FC17-FE17-4B9B-BE24-01CD3FEEF7E7}">
      <dgm:prSet/>
      <dgm:spPr/>
      <dgm:t>
        <a:bodyPr/>
        <a:lstStyle/>
        <a:p>
          <a:endParaRPr lang="en-US"/>
        </a:p>
      </dgm:t>
    </dgm:pt>
    <dgm:pt modelId="{FBB64844-4295-4204-BFD3-F3FD2CD1839E}" type="sibTrans" cxnId="{E5B6FC17-FE17-4B9B-BE24-01CD3FEEF7E7}">
      <dgm:prSet/>
      <dgm:spPr/>
      <dgm:t>
        <a:bodyPr/>
        <a:lstStyle/>
        <a:p>
          <a:endParaRPr lang="en-US"/>
        </a:p>
      </dgm:t>
    </dgm:pt>
    <dgm:pt modelId="{309550CF-6BCE-4686-8D0D-4E3D39B35FC1}">
      <dgm:prSet/>
      <dgm:spPr/>
      <dgm:t>
        <a:bodyPr/>
        <a:lstStyle/>
        <a:p>
          <a:r>
            <a:rPr lang="en-US"/>
            <a:t> 学校で1番真面目</a:t>
          </a:r>
        </a:p>
      </dgm:t>
    </dgm:pt>
    <dgm:pt modelId="{F6760A15-E4D9-4681-813F-92D069B34BF8}" type="parTrans" cxnId="{AFC759E2-22C1-40DA-8D4A-A6B7F4EFE361}">
      <dgm:prSet/>
      <dgm:spPr/>
      <dgm:t>
        <a:bodyPr/>
        <a:lstStyle/>
        <a:p>
          <a:endParaRPr lang="en-US"/>
        </a:p>
      </dgm:t>
    </dgm:pt>
    <dgm:pt modelId="{238DFE48-1C0B-45A9-9EED-0FD4AA452BFE}" type="sibTrans" cxnId="{AFC759E2-22C1-40DA-8D4A-A6B7F4EFE361}">
      <dgm:prSet/>
      <dgm:spPr/>
      <dgm:t>
        <a:bodyPr/>
        <a:lstStyle/>
        <a:p>
          <a:endParaRPr lang="en-US"/>
        </a:p>
      </dgm:t>
    </dgm:pt>
    <dgm:pt modelId="{FE3A31DE-75D7-44C1-9785-5C64FF9983DA}">
      <dgm:prSet/>
      <dgm:spPr/>
      <dgm:t>
        <a:bodyPr/>
        <a:lstStyle/>
        <a:p>
          <a:pPr>
            <a:defRPr b="1"/>
          </a:pPr>
          <a:r>
            <a:rPr lang="en-US"/>
            <a:t>1年生</a:t>
          </a:r>
        </a:p>
      </dgm:t>
    </dgm:pt>
    <dgm:pt modelId="{E4024683-452F-48D5-A205-57CBBBF07324}" type="parTrans" cxnId="{D7926E11-08FE-4452-81F1-7D17DA34DF56}">
      <dgm:prSet/>
      <dgm:spPr/>
      <dgm:t>
        <a:bodyPr/>
        <a:lstStyle/>
        <a:p>
          <a:endParaRPr lang="en-US"/>
        </a:p>
      </dgm:t>
    </dgm:pt>
    <dgm:pt modelId="{43E225C4-60CA-407F-B249-DB3199A6276D}" type="sibTrans" cxnId="{D7926E11-08FE-4452-81F1-7D17DA34DF56}">
      <dgm:prSet/>
      <dgm:spPr/>
      <dgm:t>
        <a:bodyPr/>
        <a:lstStyle/>
        <a:p>
          <a:endParaRPr lang="en-US"/>
        </a:p>
      </dgm:t>
    </dgm:pt>
    <dgm:pt modelId="{356FE9B6-D810-405A-BFAA-FDF72B58A7B2}">
      <dgm:prSet/>
      <dgm:spPr/>
      <dgm:t>
        <a:bodyPr/>
        <a:lstStyle/>
        <a:p>
          <a:r>
            <a:rPr lang="en-US" u="sng"/>
            <a:t>興味探究</a:t>
          </a:r>
        </a:p>
      </dgm:t>
    </dgm:pt>
    <dgm:pt modelId="{7B178CF9-9410-47FD-8120-BBF9AB99921D}" type="parTrans" cxnId="{68C3A2D2-AB60-4FE9-A772-ABB2498C3FE1}">
      <dgm:prSet/>
      <dgm:spPr/>
      <dgm:t>
        <a:bodyPr/>
        <a:lstStyle/>
        <a:p>
          <a:endParaRPr lang="en-US"/>
        </a:p>
      </dgm:t>
    </dgm:pt>
    <dgm:pt modelId="{5B2FEA4F-B07F-4F33-BFEC-55C9F61E424A}" type="sibTrans" cxnId="{68C3A2D2-AB60-4FE9-A772-ABB2498C3FE1}">
      <dgm:prSet/>
      <dgm:spPr/>
      <dgm:t>
        <a:bodyPr/>
        <a:lstStyle/>
        <a:p>
          <a:endParaRPr lang="en-US"/>
        </a:p>
      </dgm:t>
    </dgm:pt>
    <dgm:pt modelId="{08991D05-F350-4C5E-A5E3-91129AE900D2}">
      <dgm:prSet/>
      <dgm:spPr/>
      <dgm:t>
        <a:bodyPr/>
        <a:lstStyle/>
        <a:p>
          <a:pPr>
            <a:defRPr b="1"/>
          </a:pPr>
          <a:r>
            <a:rPr lang="en-US"/>
            <a:t>2年生</a:t>
          </a:r>
        </a:p>
      </dgm:t>
    </dgm:pt>
    <dgm:pt modelId="{3B2BB99A-FD5B-496E-A3C1-0FBA54A79C50}" type="parTrans" cxnId="{BA9973A3-D4EA-4AD8-AA49-F2666C75F466}">
      <dgm:prSet/>
      <dgm:spPr/>
      <dgm:t>
        <a:bodyPr/>
        <a:lstStyle/>
        <a:p>
          <a:endParaRPr lang="en-US"/>
        </a:p>
      </dgm:t>
    </dgm:pt>
    <dgm:pt modelId="{CAA2DE89-845D-464B-82C6-733077ADFA11}" type="sibTrans" cxnId="{BA9973A3-D4EA-4AD8-AA49-F2666C75F466}">
      <dgm:prSet/>
      <dgm:spPr/>
      <dgm:t>
        <a:bodyPr/>
        <a:lstStyle/>
        <a:p>
          <a:endParaRPr lang="en-US"/>
        </a:p>
      </dgm:t>
    </dgm:pt>
    <dgm:pt modelId="{03BFD068-9177-4FA5-842B-5A8B0AF431E3}">
      <dgm:prSet/>
      <dgm:spPr/>
      <dgm:t>
        <a:bodyPr/>
        <a:lstStyle/>
        <a:p>
          <a:r>
            <a:rPr lang="en-US" u="sng"/>
            <a:t>出会い・修行期間</a:t>
          </a:r>
        </a:p>
      </dgm:t>
    </dgm:pt>
    <dgm:pt modelId="{93565675-4ED7-4B1E-9B5E-188FC6389A46}" type="parTrans" cxnId="{C9E3A8A4-9CA4-42C6-BBAD-4002354AEE68}">
      <dgm:prSet/>
      <dgm:spPr/>
      <dgm:t>
        <a:bodyPr/>
        <a:lstStyle/>
        <a:p>
          <a:endParaRPr lang="en-US"/>
        </a:p>
      </dgm:t>
    </dgm:pt>
    <dgm:pt modelId="{8A4F637E-F90A-4EA9-B36C-84403F18A543}" type="sibTrans" cxnId="{C9E3A8A4-9CA4-42C6-BBAD-4002354AEE68}">
      <dgm:prSet/>
      <dgm:spPr/>
      <dgm:t>
        <a:bodyPr/>
        <a:lstStyle/>
        <a:p>
          <a:endParaRPr lang="en-US"/>
        </a:p>
      </dgm:t>
    </dgm:pt>
    <dgm:pt modelId="{5635C6F7-317A-45D6-822A-5B064B8678E3}">
      <dgm:prSet/>
      <dgm:spPr/>
      <dgm:t>
        <a:bodyPr/>
        <a:lstStyle/>
        <a:p>
          <a:pPr>
            <a:defRPr b="1"/>
          </a:pPr>
          <a:r>
            <a:rPr lang="en-US"/>
            <a:t>3年生</a:t>
          </a:r>
        </a:p>
      </dgm:t>
    </dgm:pt>
    <dgm:pt modelId="{AD88D366-787C-4FF3-857B-5CCA8AE05297}" type="parTrans" cxnId="{3A25B5B8-740C-4FFC-BF5A-FD5B7C8A6039}">
      <dgm:prSet/>
      <dgm:spPr/>
      <dgm:t>
        <a:bodyPr/>
        <a:lstStyle/>
        <a:p>
          <a:endParaRPr lang="en-US"/>
        </a:p>
      </dgm:t>
    </dgm:pt>
    <dgm:pt modelId="{06FD7E1B-DDB3-4A9F-95F7-13A98AB9358B}" type="sibTrans" cxnId="{3A25B5B8-740C-4FFC-BF5A-FD5B7C8A6039}">
      <dgm:prSet/>
      <dgm:spPr/>
      <dgm:t>
        <a:bodyPr/>
        <a:lstStyle/>
        <a:p>
          <a:endParaRPr lang="en-US"/>
        </a:p>
      </dgm:t>
    </dgm:pt>
    <dgm:pt modelId="{EDD7504F-FC06-4328-BB96-C94591BFBB53}">
      <dgm:prSet/>
      <dgm:spPr/>
      <dgm:t>
        <a:bodyPr/>
        <a:lstStyle/>
        <a:p>
          <a:r>
            <a:rPr lang="en-US" u="sng"/>
            <a:t>成長期</a:t>
          </a:r>
        </a:p>
      </dgm:t>
    </dgm:pt>
    <dgm:pt modelId="{0DBA4DA5-2225-4F50-8944-11446A481363}" type="parTrans" cxnId="{9475EDDD-8787-4097-8F2C-A31B58FC0672}">
      <dgm:prSet/>
      <dgm:spPr/>
      <dgm:t>
        <a:bodyPr/>
        <a:lstStyle/>
        <a:p>
          <a:endParaRPr lang="en-US"/>
        </a:p>
      </dgm:t>
    </dgm:pt>
    <dgm:pt modelId="{F98EF4C7-5907-4610-A936-467231ECA3D9}" type="sibTrans" cxnId="{9475EDDD-8787-4097-8F2C-A31B58FC0672}">
      <dgm:prSet/>
      <dgm:spPr/>
      <dgm:t>
        <a:bodyPr/>
        <a:lstStyle/>
        <a:p>
          <a:endParaRPr lang="en-US"/>
        </a:p>
      </dgm:t>
    </dgm:pt>
    <dgm:pt modelId="{7FA0383C-8799-4421-81C8-98800A9BDF9D}">
      <dgm:prSet/>
      <dgm:spPr/>
      <dgm:t>
        <a:bodyPr/>
        <a:lstStyle/>
        <a:p>
          <a:pPr>
            <a:defRPr b="1"/>
          </a:pPr>
          <a:r>
            <a:rPr lang="en-US"/>
            <a:t>4年生</a:t>
          </a:r>
        </a:p>
      </dgm:t>
    </dgm:pt>
    <dgm:pt modelId="{0CE9B3A9-DD35-496B-AC2F-1583C85D870E}" type="parTrans" cxnId="{A1C92C4C-2416-40A6-AE05-2823D898827D}">
      <dgm:prSet/>
      <dgm:spPr/>
      <dgm:t>
        <a:bodyPr/>
        <a:lstStyle/>
        <a:p>
          <a:endParaRPr lang="en-US"/>
        </a:p>
      </dgm:t>
    </dgm:pt>
    <dgm:pt modelId="{AAFA59FD-400C-41C9-81E0-DFA3D8BA0D52}" type="sibTrans" cxnId="{A1C92C4C-2416-40A6-AE05-2823D898827D}">
      <dgm:prSet/>
      <dgm:spPr/>
      <dgm:t>
        <a:bodyPr/>
        <a:lstStyle/>
        <a:p>
          <a:endParaRPr lang="en-US"/>
        </a:p>
      </dgm:t>
    </dgm:pt>
    <dgm:pt modelId="{94FAC697-7108-4BC2-90E9-FCA2431768EF}">
      <dgm:prSet/>
      <dgm:spPr/>
      <dgm:t>
        <a:bodyPr/>
        <a:lstStyle/>
        <a:p>
          <a:r>
            <a:rPr lang="en-US" u="sng"/>
            <a:t>卒論と腕試し</a:t>
          </a:r>
        </a:p>
      </dgm:t>
    </dgm:pt>
    <dgm:pt modelId="{F90A5D1A-B954-4994-9056-8F45BF0B8740}" type="parTrans" cxnId="{3B4FBAAA-6978-441F-A7B0-9E22F654656C}">
      <dgm:prSet/>
      <dgm:spPr/>
      <dgm:t>
        <a:bodyPr/>
        <a:lstStyle/>
        <a:p>
          <a:endParaRPr lang="en-US"/>
        </a:p>
      </dgm:t>
    </dgm:pt>
    <dgm:pt modelId="{636A29CD-9185-4A50-8035-8FB24ABC10C4}" type="sibTrans" cxnId="{3B4FBAAA-6978-441F-A7B0-9E22F654656C}">
      <dgm:prSet/>
      <dgm:spPr/>
      <dgm:t>
        <a:bodyPr/>
        <a:lstStyle/>
        <a:p>
          <a:endParaRPr lang="en-US"/>
        </a:p>
      </dgm:t>
    </dgm:pt>
    <dgm:pt modelId="{1568C371-32A4-1540-B523-53158211B74C}">
      <dgm:prSet/>
      <dgm:spPr/>
      <dgm:t>
        <a:bodyPr/>
        <a:lstStyle/>
        <a:p>
          <a:r>
            <a:rPr lang="en-US"/>
            <a:t> パソコン未経験</a:t>
          </a:r>
        </a:p>
      </dgm:t>
    </dgm:pt>
    <dgm:pt modelId="{1041DCB5-5570-AE47-8CBB-BC7C6EF3B804}" type="parTrans" cxnId="{58C7301E-1E08-F14A-BC4B-793A6C419086}">
      <dgm:prSet/>
      <dgm:spPr/>
      <dgm:t>
        <a:bodyPr/>
        <a:lstStyle/>
        <a:p>
          <a:endParaRPr lang="en-US"/>
        </a:p>
      </dgm:t>
    </dgm:pt>
    <dgm:pt modelId="{C362ABA6-F992-F34E-9881-C1DC01800228}" type="sibTrans" cxnId="{58C7301E-1E08-F14A-BC4B-793A6C419086}">
      <dgm:prSet/>
      <dgm:spPr/>
      <dgm:t>
        <a:bodyPr/>
        <a:lstStyle/>
        <a:p>
          <a:endParaRPr lang="en-US"/>
        </a:p>
      </dgm:t>
    </dgm:pt>
    <dgm:pt modelId="{83EE27B8-BFB0-7E4A-8745-B08504A5C332}">
      <dgm:prSet/>
      <dgm:spPr/>
      <dgm:t>
        <a:bodyPr/>
        <a:lstStyle/>
        <a:p>
          <a:r>
            <a:rPr lang="en-US" u="sng"/>
            <a:t>青春</a:t>
          </a:r>
        </a:p>
      </dgm:t>
    </dgm:pt>
    <dgm:pt modelId="{B015AA94-7649-E04E-9B8C-D466170EC103}" type="parTrans" cxnId="{96B13132-5F25-8944-8FC2-AB99F2FBD9D7}">
      <dgm:prSet/>
      <dgm:spPr/>
      <dgm:t>
        <a:bodyPr/>
        <a:lstStyle/>
        <a:p>
          <a:endParaRPr lang="en-US"/>
        </a:p>
      </dgm:t>
    </dgm:pt>
    <dgm:pt modelId="{71F73247-AB6F-154F-8D3B-69331A1EAC69}" type="sibTrans" cxnId="{96B13132-5F25-8944-8FC2-AB99F2FBD9D7}">
      <dgm:prSet/>
      <dgm:spPr/>
      <dgm:t>
        <a:bodyPr/>
        <a:lstStyle/>
        <a:p>
          <a:endParaRPr lang="en-US"/>
        </a:p>
      </dgm:t>
    </dgm:pt>
    <dgm:pt modelId="{47C82DB9-CAF4-6D47-9FB0-0A33CF0218EF}">
      <dgm:prSet/>
      <dgm:spPr/>
      <dgm:t>
        <a:bodyPr/>
        <a:lstStyle/>
        <a:p>
          <a:r>
            <a:rPr lang="en-US"/>
            <a:t> HTML, CSS, jQueryでLP制作案件受注</a:t>
          </a:r>
        </a:p>
      </dgm:t>
    </dgm:pt>
    <dgm:pt modelId="{03AAB7BB-A871-2542-B66B-9A4D2A8C8260}" type="parTrans" cxnId="{E6319AD6-1B92-704A-AB7C-D96568A7242C}">
      <dgm:prSet/>
      <dgm:spPr/>
      <dgm:t>
        <a:bodyPr/>
        <a:lstStyle/>
        <a:p>
          <a:endParaRPr lang="en-US"/>
        </a:p>
      </dgm:t>
    </dgm:pt>
    <dgm:pt modelId="{9C85D629-FAD3-604D-ADA2-98316A5C699C}" type="sibTrans" cxnId="{E6319AD6-1B92-704A-AB7C-D96568A7242C}">
      <dgm:prSet/>
      <dgm:spPr/>
      <dgm:t>
        <a:bodyPr/>
        <a:lstStyle/>
        <a:p>
          <a:endParaRPr lang="en-US"/>
        </a:p>
      </dgm:t>
    </dgm:pt>
    <dgm:pt modelId="{125C1C39-1879-7546-A020-7FBE8F860940}">
      <dgm:prSet/>
      <dgm:spPr/>
      <dgm:t>
        <a:bodyPr/>
        <a:lstStyle/>
        <a:p>
          <a:r>
            <a:rPr lang="en-US"/>
            <a:t> Pythonで機械学習, データ分析</a:t>
          </a:r>
        </a:p>
      </dgm:t>
    </dgm:pt>
    <dgm:pt modelId="{CB46F85B-509D-DF47-B6A6-72B926621E05}" type="parTrans" cxnId="{AD17A01E-D33F-474C-8F29-AA0FB9B323C0}">
      <dgm:prSet/>
      <dgm:spPr/>
      <dgm:t>
        <a:bodyPr/>
        <a:lstStyle/>
        <a:p>
          <a:endParaRPr lang="en-US"/>
        </a:p>
      </dgm:t>
    </dgm:pt>
    <dgm:pt modelId="{5F5BF6C2-257C-354E-AE31-5CF1FC1D6E7C}" type="sibTrans" cxnId="{AD17A01E-D33F-474C-8F29-AA0FB9B323C0}">
      <dgm:prSet/>
      <dgm:spPr/>
      <dgm:t>
        <a:bodyPr/>
        <a:lstStyle/>
        <a:p>
          <a:endParaRPr lang="en-US"/>
        </a:p>
      </dgm:t>
    </dgm:pt>
    <dgm:pt modelId="{5AE4E7A2-0350-9840-AC14-1EA9D6684DC7}">
      <dgm:prSet/>
      <dgm:spPr/>
      <dgm:t>
        <a:bodyPr/>
        <a:lstStyle/>
        <a:p>
          <a:r>
            <a:rPr lang="en-US"/>
            <a:t> Flutterでアプリ開発に目覚める</a:t>
          </a:r>
        </a:p>
      </dgm:t>
    </dgm:pt>
    <dgm:pt modelId="{566D23BA-20A0-0645-966C-AC62F81A06DC}" type="parTrans" cxnId="{06E08AA6-9039-A54F-ACFD-8E17BF444412}">
      <dgm:prSet/>
      <dgm:spPr/>
      <dgm:t>
        <a:bodyPr/>
        <a:lstStyle/>
        <a:p>
          <a:endParaRPr lang="en-US"/>
        </a:p>
      </dgm:t>
    </dgm:pt>
    <dgm:pt modelId="{1AD0DDF7-1398-2E4A-95A3-471EFE366E82}" type="sibTrans" cxnId="{06E08AA6-9039-A54F-ACFD-8E17BF444412}">
      <dgm:prSet/>
      <dgm:spPr/>
      <dgm:t>
        <a:bodyPr/>
        <a:lstStyle/>
        <a:p>
          <a:endParaRPr lang="en-US"/>
        </a:p>
      </dgm:t>
    </dgm:pt>
    <dgm:pt modelId="{D10D8C82-2748-B44A-AF4E-028B952D4CBE}">
      <dgm:prSet/>
      <dgm:spPr/>
      <dgm:t>
        <a:bodyPr/>
        <a:lstStyle/>
        <a:p>
          <a:r>
            <a:rPr lang="en-US"/>
            <a:t> ハッカソンでメンターに出会う</a:t>
          </a:r>
        </a:p>
      </dgm:t>
    </dgm:pt>
    <dgm:pt modelId="{4115A0DC-7810-7C4C-A4F4-92EA9F721D7B}" type="parTrans" cxnId="{3658A5BB-0A4F-7C4C-96A9-264B848A20A1}">
      <dgm:prSet/>
      <dgm:spPr/>
      <dgm:t>
        <a:bodyPr/>
        <a:lstStyle/>
        <a:p>
          <a:endParaRPr lang="en-US"/>
        </a:p>
      </dgm:t>
    </dgm:pt>
    <dgm:pt modelId="{954BAD90-DF34-7D42-AA59-8FD309F6E12A}" type="sibTrans" cxnId="{3658A5BB-0A4F-7C4C-96A9-264B848A20A1}">
      <dgm:prSet/>
      <dgm:spPr/>
      <dgm:t>
        <a:bodyPr/>
        <a:lstStyle/>
        <a:p>
          <a:endParaRPr lang="en-US"/>
        </a:p>
      </dgm:t>
    </dgm:pt>
    <dgm:pt modelId="{FC1D76B4-5915-834D-9807-A533815F7EDE}">
      <dgm:prSet/>
      <dgm:spPr/>
      <dgm:t>
        <a:bodyPr/>
        <a:lstStyle/>
        <a:p>
          <a:r>
            <a:rPr lang="en-US"/>
            <a:t> 受託開発会社でインターン</a:t>
          </a:r>
        </a:p>
      </dgm:t>
    </dgm:pt>
    <dgm:pt modelId="{71F071A3-8E43-8547-9AB9-A677579C76B4}" type="parTrans" cxnId="{9453BCB4-F1A5-964D-B299-59AECD5335D3}">
      <dgm:prSet/>
      <dgm:spPr/>
      <dgm:t>
        <a:bodyPr/>
        <a:lstStyle/>
        <a:p>
          <a:endParaRPr lang="en-US"/>
        </a:p>
      </dgm:t>
    </dgm:pt>
    <dgm:pt modelId="{F181BB1B-08A7-0646-8E54-15AD3C7DD655}" type="sibTrans" cxnId="{9453BCB4-F1A5-964D-B299-59AECD5335D3}">
      <dgm:prSet/>
      <dgm:spPr/>
      <dgm:t>
        <a:bodyPr/>
        <a:lstStyle/>
        <a:p>
          <a:endParaRPr lang="en-US"/>
        </a:p>
      </dgm:t>
    </dgm:pt>
    <dgm:pt modelId="{26CAC081-CEFE-7B44-9EE1-F57F99FD5F8B}">
      <dgm:prSet/>
      <dgm:spPr/>
      <dgm:t>
        <a:bodyPr/>
        <a:lstStyle/>
        <a:p>
          <a:r>
            <a:rPr lang="en-US"/>
            <a:t> 地産地消・予約販売</a:t>
          </a:r>
          <a:br>
            <a:rPr lang="en-US"/>
          </a:br>
          <a:r>
            <a:rPr lang="en-US"/>
            <a:t>  ECサービス「ToCSA」10月〜現在</a:t>
          </a:r>
        </a:p>
      </dgm:t>
    </dgm:pt>
    <dgm:pt modelId="{520B2D6E-98AB-8F48-8FE3-F5BE8241DDC0}" type="parTrans" cxnId="{237E6129-72C9-3F48-8584-D5B3D5DE9790}">
      <dgm:prSet/>
      <dgm:spPr/>
      <dgm:t>
        <a:bodyPr/>
        <a:lstStyle/>
        <a:p>
          <a:endParaRPr lang="en-US"/>
        </a:p>
      </dgm:t>
    </dgm:pt>
    <dgm:pt modelId="{F512D87C-DBC1-BF40-B909-1A42883A29F1}" type="sibTrans" cxnId="{237E6129-72C9-3F48-8584-D5B3D5DE9790}">
      <dgm:prSet/>
      <dgm:spPr/>
      <dgm:t>
        <a:bodyPr/>
        <a:lstStyle/>
        <a:p>
          <a:endParaRPr lang="en-US"/>
        </a:p>
      </dgm:t>
    </dgm:pt>
    <dgm:pt modelId="{C5851113-14EC-B948-8576-6C332ED896DC}">
      <dgm:prSet/>
      <dgm:spPr/>
      <dgm:t>
        <a:bodyPr/>
        <a:lstStyle/>
        <a:p>
          <a:r>
            <a:rPr lang="en-US"/>
            <a:t> アート展用SNS「アートコメント」</a:t>
          </a:r>
        </a:p>
      </dgm:t>
    </dgm:pt>
    <dgm:pt modelId="{AF357058-3801-4348-A090-EEEF210814C4}" type="parTrans" cxnId="{F0262374-35B5-6D45-95C1-6E44F5743596}">
      <dgm:prSet/>
      <dgm:spPr/>
      <dgm:t>
        <a:bodyPr/>
        <a:lstStyle/>
        <a:p>
          <a:endParaRPr lang="en-US"/>
        </a:p>
      </dgm:t>
    </dgm:pt>
    <dgm:pt modelId="{D67D90A3-59CC-1C4E-9306-3B1D10A927B3}" type="sibTrans" cxnId="{F0262374-35B5-6D45-95C1-6E44F5743596}">
      <dgm:prSet/>
      <dgm:spPr/>
      <dgm:t>
        <a:bodyPr/>
        <a:lstStyle/>
        <a:p>
          <a:endParaRPr lang="en-US"/>
        </a:p>
      </dgm:t>
    </dgm:pt>
    <dgm:pt modelId="{3EF681A4-372D-1E47-8CA7-CEB3312B2D3A}">
      <dgm:prSet/>
      <dgm:spPr/>
      <dgm:t>
        <a:bodyPr/>
        <a:lstStyle/>
        <a:p>
          <a:r>
            <a:rPr lang="en-US"/>
            <a:t> 大学発ベンチャーで</a:t>
          </a:r>
          <a:br>
            <a:rPr lang="en-US"/>
          </a:br>
          <a:r>
            <a:rPr lang="en-US"/>
            <a:t>  Flutterのテックリード 6月〜現在</a:t>
          </a:r>
        </a:p>
      </dgm:t>
    </dgm:pt>
    <dgm:pt modelId="{D896A02E-A165-6148-A264-CC50B94D502A}" type="parTrans" cxnId="{EFF1D254-814B-4940-BB56-8C777293471A}">
      <dgm:prSet/>
      <dgm:spPr/>
      <dgm:t>
        <a:bodyPr/>
        <a:lstStyle/>
        <a:p>
          <a:endParaRPr lang="en-US"/>
        </a:p>
      </dgm:t>
    </dgm:pt>
    <dgm:pt modelId="{B18F0CA0-8CB1-734B-AEDA-D711508BFD23}" type="sibTrans" cxnId="{EFF1D254-814B-4940-BB56-8C777293471A}">
      <dgm:prSet/>
      <dgm:spPr/>
      <dgm:t>
        <a:bodyPr/>
        <a:lstStyle/>
        <a:p>
          <a:endParaRPr lang="en-US"/>
        </a:p>
      </dgm:t>
    </dgm:pt>
    <dgm:pt modelId="{A3B79C6E-12C4-E841-A120-0A35C964DF64}">
      <dgm:prSet/>
      <dgm:spPr/>
      <dgm:t>
        <a:bodyPr/>
        <a:lstStyle/>
        <a:p>
          <a:r>
            <a:rPr lang="en-US"/>
            <a:t> 物体検出を用いた研究</a:t>
          </a:r>
        </a:p>
      </dgm:t>
    </dgm:pt>
    <dgm:pt modelId="{64F05B74-7C86-8D46-82C4-5CBD2E66853B}" type="parTrans" cxnId="{CAE152A2-9571-804C-AEBE-4ED12BC4333C}">
      <dgm:prSet/>
      <dgm:spPr/>
      <dgm:t>
        <a:bodyPr/>
        <a:lstStyle/>
        <a:p>
          <a:endParaRPr lang="en-US"/>
        </a:p>
      </dgm:t>
    </dgm:pt>
    <dgm:pt modelId="{6D6E086C-29DD-E34F-96D5-DF1A802D1F7E}" type="sibTrans" cxnId="{CAE152A2-9571-804C-AEBE-4ED12BC4333C}">
      <dgm:prSet/>
      <dgm:spPr/>
      <dgm:t>
        <a:bodyPr/>
        <a:lstStyle/>
        <a:p>
          <a:endParaRPr lang="en-US"/>
        </a:p>
      </dgm:t>
    </dgm:pt>
    <dgm:pt modelId="{E0AC6931-4CD6-B742-ABEB-668E2D128914}">
      <dgm:prSet/>
      <dgm:spPr/>
      <dgm:t>
        <a:bodyPr/>
        <a:lstStyle/>
        <a:p>
          <a:r>
            <a:rPr lang="en-US"/>
            <a:t> 毎日タイピング練習</a:t>
          </a:r>
        </a:p>
      </dgm:t>
    </dgm:pt>
    <dgm:pt modelId="{2BCF20E4-BB2A-8248-90D6-C208A59044FD}" type="parTrans" cxnId="{C6C5A2F3-6861-7743-8EA7-F95E5E09EFC0}">
      <dgm:prSet/>
      <dgm:spPr/>
      <dgm:t>
        <a:bodyPr/>
        <a:lstStyle/>
        <a:p>
          <a:endParaRPr lang="en-US"/>
        </a:p>
      </dgm:t>
    </dgm:pt>
    <dgm:pt modelId="{773DF3A5-1A23-3041-B68C-B146CEFBCAE2}" type="sibTrans" cxnId="{C6C5A2F3-6861-7743-8EA7-F95E5E09EFC0}">
      <dgm:prSet/>
      <dgm:spPr/>
      <dgm:t>
        <a:bodyPr/>
        <a:lstStyle/>
        <a:p>
          <a:endParaRPr lang="en-US"/>
        </a:p>
      </dgm:t>
    </dgm:pt>
    <dgm:pt modelId="{0A4279C5-14C0-E640-8139-8AC42247845F}" type="pres">
      <dgm:prSet presAssocID="{12FA5126-9E1C-478A-B2F4-08B7A0D8AC37}" presName="root" presStyleCnt="0">
        <dgm:presLayoutVars>
          <dgm:chMax/>
          <dgm:chPref/>
          <dgm:animLvl val="lvl"/>
        </dgm:presLayoutVars>
      </dgm:prSet>
      <dgm:spPr/>
    </dgm:pt>
    <dgm:pt modelId="{5E7A27B5-5422-D34F-B6BC-D522284B01E6}" type="pres">
      <dgm:prSet presAssocID="{12FA5126-9E1C-478A-B2F4-08B7A0D8AC37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B0A60C8D-77B6-1042-A4D0-338729437101}" type="pres">
      <dgm:prSet presAssocID="{12FA5126-9E1C-478A-B2F4-08B7A0D8AC37}" presName="nodes" presStyleCnt="0">
        <dgm:presLayoutVars>
          <dgm:chMax/>
          <dgm:chPref/>
          <dgm:animLvl val="lvl"/>
        </dgm:presLayoutVars>
      </dgm:prSet>
      <dgm:spPr/>
    </dgm:pt>
    <dgm:pt modelId="{B72F8AD4-D33C-A241-B420-F72FC9790E83}" type="pres">
      <dgm:prSet presAssocID="{840E93C6-05AA-40B1-AB2B-2FAB89714570}" presName="composite" presStyleCnt="0"/>
      <dgm:spPr/>
    </dgm:pt>
    <dgm:pt modelId="{C56AB40C-DA89-F940-87EC-764DDE016D73}" type="pres">
      <dgm:prSet presAssocID="{840E93C6-05AA-40B1-AB2B-2FAB89714570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AD01E08-AD3D-FD48-8FC1-90D2D7AB7179}" type="pres">
      <dgm:prSet presAssocID="{840E93C6-05AA-40B1-AB2B-2FAB89714570}" presName="DropPinPlaceHolder" presStyleCnt="0"/>
      <dgm:spPr/>
    </dgm:pt>
    <dgm:pt modelId="{C5BDDD44-6482-0649-8334-55DB3B20D576}" type="pres">
      <dgm:prSet presAssocID="{840E93C6-05AA-40B1-AB2B-2FAB89714570}" presName="DropPin" presStyleLbl="alignNode1" presStyleIdx="0" presStyleCnt="5"/>
      <dgm:spPr/>
    </dgm:pt>
    <dgm:pt modelId="{04E1D859-66C3-9649-8D01-AF781D6D768A}" type="pres">
      <dgm:prSet presAssocID="{840E93C6-05AA-40B1-AB2B-2FAB89714570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01CD8797-DB70-E24A-BDCA-DBD559125BF6}" type="pres">
      <dgm:prSet presAssocID="{840E93C6-05AA-40B1-AB2B-2FAB89714570}" presName="L2TextContainer" presStyleLbl="revTx" presStyleIdx="0" presStyleCnt="10">
        <dgm:presLayoutVars>
          <dgm:bulletEnabled val="1"/>
        </dgm:presLayoutVars>
      </dgm:prSet>
      <dgm:spPr/>
    </dgm:pt>
    <dgm:pt modelId="{C5B269CA-D763-BB48-9DC1-4FA4EC484B15}" type="pres">
      <dgm:prSet presAssocID="{840E93C6-05AA-40B1-AB2B-2FAB89714570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62971D71-347D-434E-84EE-AF0A145D65AA}" type="pres">
      <dgm:prSet presAssocID="{840E93C6-05AA-40B1-AB2B-2FAB89714570}" presName="ConnectLine" presStyleLbl="sibTrans1D1" presStyleIdx="0" presStyleCnt="5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365AC09-B18B-4146-9BB3-6A384697F7F3}" type="pres">
      <dgm:prSet presAssocID="{840E93C6-05AA-40B1-AB2B-2FAB89714570}" presName="EmptyPlaceHolder" presStyleCnt="0"/>
      <dgm:spPr/>
    </dgm:pt>
    <dgm:pt modelId="{A75D87BC-54E1-6340-BA8E-533CFF7481BC}" type="pres">
      <dgm:prSet presAssocID="{FBB64844-4295-4204-BFD3-F3FD2CD1839E}" presName="spaceBetweenRectangles" presStyleCnt="0"/>
      <dgm:spPr/>
    </dgm:pt>
    <dgm:pt modelId="{01368193-D114-5F4B-B740-30CE42447011}" type="pres">
      <dgm:prSet presAssocID="{FE3A31DE-75D7-44C1-9785-5C64FF9983DA}" presName="composite" presStyleCnt="0"/>
      <dgm:spPr/>
    </dgm:pt>
    <dgm:pt modelId="{CCB7F025-342D-E342-B406-BDDAC7303C1E}" type="pres">
      <dgm:prSet presAssocID="{FE3A31DE-75D7-44C1-9785-5C64FF9983DA}" presName="ConnectorPoint" presStyleLbl="lnNode1" presStyleIdx="1" presStyleCnt="5"/>
      <dgm:spPr>
        <a:solidFill>
          <a:schemeClr val="accent2">
            <a:hueOff val="-592857"/>
            <a:satOff val="2840"/>
            <a:lumOff val="262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21AB285B-38A9-B743-89EA-D05309E01793}" type="pres">
      <dgm:prSet presAssocID="{FE3A31DE-75D7-44C1-9785-5C64FF9983DA}" presName="DropPinPlaceHolder" presStyleCnt="0"/>
      <dgm:spPr/>
    </dgm:pt>
    <dgm:pt modelId="{314786F7-04DE-FB42-A342-A2A84B69544B}" type="pres">
      <dgm:prSet presAssocID="{FE3A31DE-75D7-44C1-9785-5C64FF9983DA}" presName="DropPin" presStyleLbl="alignNode1" presStyleIdx="1" presStyleCnt="5"/>
      <dgm:spPr/>
    </dgm:pt>
    <dgm:pt modelId="{47FA82AC-D1E7-6848-8C8D-DB7BA95426BB}" type="pres">
      <dgm:prSet presAssocID="{FE3A31DE-75D7-44C1-9785-5C64FF9983DA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8DB330EE-30E4-2A4B-86D7-B546B4FE5EBD}" type="pres">
      <dgm:prSet presAssocID="{FE3A31DE-75D7-44C1-9785-5C64FF9983DA}" presName="L2TextContainer" presStyleLbl="revTx" presStyleIdx="2" presStyleCnt="10">
        <dgm:presLayoutVars>
          <dgm:bulletEnabled val="1"/>
        </dgm:presLayoutVars>
      </dgm:prSet>
      <dgm:spPr/>
    </dgm:pt>
    <dgm:pt modelId="{62056A23-5C22-524E-A00C-2F15D80E211C}" type="pres">
      <dgm:prSet presAssocID="{FE3A31DE-75D7-44C1-9785-5C64FF9983DA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69FCCE7F-5953-F34C-9366-9F45AD2691DD}" type="pres">
      <dgm:prSet presAssocID="{FE3A31DE-75D7-44C1-9785-5C64FF9983DA}" presName="ConnectLine" presStyleLbl="sibTrans1D1" presStyleIdx="1" presStyleCnt="5"/>
      <dgm:spPr>
        <a:noFill/>
        <a:ln w="1270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dash"/>
        </a:ln>
        <a:effectLst/>
      </dgm:spPr>
    </dgm:pt>
    <dgm:pt modelId="{F1B2F552-99FC-4D42-9FD5-C393CDD5F9EF}" type="pres">
      <dgm:prSet presAssocID="{FE3A31DE-75D7-44C1-9785-5C64FF9983DA}" presName="EmptyPlaceHolder" presStyleCnt="0"/>
      <dgm:spPr/>
    </dgm:pt>
    <dgm:pt modelId="{6A5F4DBC-5914-D744-9D5C-BFC463CD571F}" type="pres">
      <dgm:prSet presAssocID="{43E225C4-60CA-407F-B249-DB3199A6276D}" presName="spaceBetweenRectangles" presStyleCnt="0"/>
      <dgm:spPr/>
    </dgm:pt>
    <dgm:pt modelId="{369C79FC-01DB-E44B-85A9-236E0232A6C6}" type="pres">
      <dgm:prSet presAssocID="{08991D05-F350-4C5E-A5E3-91129AE900D2}" presName="composite" presStyleCnt="0"/>
      <dgm:spPr/>
    </dgm:pt>
    <dgm:pt modelId="{E9B3ECE3-EFEB-DC42-B485-F801D0C30760}" type="pres">
      <dgm:prSet presAssocID="{08991D05-F350-4C5E-A5E3-91129AE900D2}" presName="ConnectorPoint" presStyleLbl="lnNode1" presStyleIdx="2" presStyleCnt="5"/>
      <dgm:spPr>
        <a:solidFill>
          <a:schemeClr val="accent2">
            <a:hueOff val="-1778572"/>
            <a:satOff val="8520"/>
            <a:lumOff val="7882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8B2294A-18E0-9147-B7B4-F4C6F0AFD329}" type="pres">
      <dgm:prSet presAssocID="{08991D05-F350-4C5E-A5E3-91129AE900D2}" presName="DropPinPlaceHolder" presStyleCnt="0"/>
      <dgm:spPr/>
    </dgm:pt>
    <dgm:pt modelId="{BC1CC723-D62C-5B4C-A84C-682B0599C986}" type="pres">
      <dgm:prSet presAssocID="{08991D05-F350-4C5E-A5E3-91129AE900D2}" presName="DropPin" presStyleLbl="alignNode1" presStyleIdx="2" presStyleCnt="5"/>
      <dgm:spPr/>
    </dgm:pt>
    <dgm:pt modelId="{FA7DA1DD-1BB0-E946-91B9-1AB772467817}" type="pres">
      <dgm:prSet presAssocID="{08991D05-F350-4C5E-A5E3-91129AE900D2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BE5ACDC6-204A-114F-98CA-C5FA895C277D}" type="pres">
      <dgm:prSet presAssocID="{08991D05-F350-4C5E-A5E3-91129AE900D2}" presName="L2TextContainer" presStyleLbl="revTx" presStyleIdx="4" presStyleCnt="10">
        <dgm:presLayoutVars>
          <dgm:bulletEnabled val="1"/>
        </dgm:presLayoutVars>
      </dgm:prSet>
      <dgm:spPr/>
    </dgm:pt>
    <dgm:pt modelId="{B839C33D-353A-B24A-B14C-774CEC6EEECC}" type="pres">
      <dgm:prSet presAssocID="{08991D05-F350-4C5E-A5E3-91129AE900D2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8C0313B9-EC93-D24C-9306-95594B23C9A2}" type="pres">
      <dgm:prSet presAssocID="{08991D05-F350-4C5E-A5E3-91129AE900D2}" presName="ConnectLine" presStyleLbl="sibTrans1D1" presStyleIdx="2" presStyleCnt="5"/>
      <dgm:spPr>
        <a:noFill/>
        <a:ln w="1270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dash"/>
        </a:ln>
        <a:effectLst/>
      </dgm:spPr>
    </dgm:pt>
    <dgm:pt modelId="{9D56D61C-143D-E340-A71D-507F4FF27EC4}" type="pres">
      <dgm:prSet presAssocID="{08991D05-F350-4C5E-A5E3-91129AE900D2}" presName="EmptyPlaceHolder" presStyleCnt="0"/>
      <dgm:spPr/>
    </dgm:pt>
    <dgm:pt modelId="{5ADA9E44-5E94-434C-BA1D-6351B137FAF8}" type="pres">
      <dgm:prSet presAssocID="{CAA2DE89-845D-464B-82C6-733077ADFA11}" presName="spaceBetweenRectangles" presStyleCnt="0"/>
      <dgm:spPr/>
    </dgm:pt>
    <dgm:pt modelId="{CBEE5D6B-025A-9E40-8E2C-DE83DD3221E2}" type="pres">
      <dgm:prSet presAssocID="{5635C6F7-317A-45D6-822A-5B064B8678E3}" presName="composite" presStyleCnt="0"/>
      <dgm:spPr/>
    </dgm:pt>
    <dgm:pt modelId="{892669F5-6069-AF47-A1DA-71C190AC079C}" type="pres">
      <dgm:prSet presAssocID="{5635C6F7-317A-45D6-822A-5B064B8678E3}" presName="ConnectorPoint" presStyleLbl="lnNode1" presStyleIdx="3" presStyleCnt="5"/>
      <dgm:spPr>
        <a:solidFill>
          <a:schemeClr val="accent2">
            <a:hueOff val="-2371429"/>
            <a:satOff val="11360"/>
            <a:lumOff val="1051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CF4A277-C358-0742-84A2-83831AE17119}" type="pres">
      <dgm:prSet presAssocID="{5635C6F7-317A-45D6-822A-5B064B8678E3}" presName="DropPinPlaceHolder" presStyleCnt="0"/>
      <dgm:spPr/>
    </dgm:pt>
    <dgm:pt modelId="{29B3DB1C-8433-AF40-802B-9D3EB0C8A287}" type="pres">
      <dgm:prSet presAssocID="{5635C6F7-317A-45D6-822A-5B064B8678E3}" presName="DropPin" presStyleLbl="alignNode1" presStyleIdx="3" presStyleCnt="5"/>
      <dgm:spPr/>
    </dgm:pt>
    <dgm:pt modelId="{4330B5B8-21C5-A84E-8C1C-EB5607AAD48B}" type="pres">
      <dgm:prSet presAssocID="{5635C6F7-317A-45D6-822A-5B064B8678E3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87494EC1-E6E5-AE4B-A64D-036E975A11C8}" type="pres">
      <dgm:prSet presAssocID="{5635C6F7-317A-45D6-822A-5B064B8678E3}" presName="L2TextContainer" presStyleLbl="revTx" presStyleIdx="6" presStyleCnt="10">
        <dgm:presLayoutVars>
          <dgm:bulletEnabled val="1"/>
        </dgm:presLayoutVars>
      </dgm:prSet>
      <dgm:spPr/>
    </dgm:pt>
    <dgm:pt modelId="{8F6A1710-3EB3-B842-8CBF-47B100CEF3C3}" type="pres">
      <dgm:prSet presAssocID="{5635C6F7-317A-45D6-822A-5B064B8678E3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75A16676-D0D0-1F4F-9CD1-197727A06451}" type="pres">
      <dgm:prSet presAssocID="{5635C6F7-317A-45D6-822A-5B064B8678E3}" presName="ConnectLine" presStyleLbl="sibTrans1D1" presStyleIdx="3" presStyleCnt="5"/>
      <dgm:spPr>
        <a:noFill/>
        <a:ln w="1270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dash"/>
        </a:ln>
        <a:effectLst/>
      </dgm:spPr>
    </dgm:pt>
    <dgm:pt modelId="{B809C297-A883-6646-AA8B-9996BF354752}" type="pres">
      <dgm:prSet presAssocID="{5635C6F7-317A-45D6-822A-5B064B8678E3}" presName="EmptyPlaceHolder" presStyleCnt="0"/>
      <dgm:spPr/>
    </dgm:pt>
    <dgm:pt modelId="{B0ADE4C5-ABA0-2C4D-B78E-27FF9906DCAA}" type="pres">
      <dgm:prSet presAssocID="{06FD7E1B-DDB3-4A9F-95F7-13A98AB9358B}" presName="spaceBetweenRectangles" presStyleCnt="0"/>
      <dgm:spPr/>
    </dgm:pt>
    <dgm:pt modelId="{69917E27-7FB4-F241-A5B9-7B0828BD15DC}" type="pres">
      <dgm:prSet presAssocID="{7FA0383C-8799-4421-81C8-98800A9BDF9D}" presName="composite" presStyleCnt="0"/>
      <dgm:spPr/>
    </dgm:pt>
    <dgm:pt modelId="{AE77DBD5-951B-754E-B4DB-1A8B7DF78B43}" type="pres">
      <dgm:prSet presAssocID="{7FA0383C-8799-4421-81C8-98800A9BDF9D}" presName="ConnectorPoint" presStyleLbl="lnNode1" presStyleIdx="4" presStyleCnt="5"/>
      <dgm:spPr>
        <a:solidFill>
          <a:schemeClr val="accent2">
            <a:hueOff val="-2371429"/>
            <a:satOff val="11360"/>
            <a:lumOff val="1051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D18F2701-F4C7-4349-89EC-EAC7973B4427}" type="pres">
      <dgm:prSet presAssocID="{7FA0383C-8799-4421-81C8-98800A9BDF9D}" presName="DropPinPlaceHolder" presStyleCnt="0"/>
      <dgm:spPr/>
    </dgm:pt>
    <dgm:pt modelId="{863C06EB-49AD-D446-B4E4-185505E9B83D}" type="pres">
      <dgm:prSet presAssocID="{7FA0383C-8799-4421-81C8-98800A9BDF9D}" presName="DropPin" presStyleLbl="alignNode1" presStyleIdx="4" presStyleCnt="5"/>
      <dgm:spPr/>
    </dgm:pt>
    <dgm:pt modelId="{DCCA6B52-AA42-E04B-A4E9-AE564D42AD7D}" type="pres">
      <dgm:prSet presAssocID="{7FA0383C-8799-4421-81C8-98800A9BDF9D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gm:spPr>
    </dgm:pt>
    <dgm:pt modelId="{04157569-4B8B-B540-923F-9964F58F85A7}" type="pres">
      <dgm:prSet presAssocID="{7FA0383C-8799-4421-81C8-98800A9BDF9D}" presName="L2TextContainer" presStyleLbl="revTx" presStyleIdx="8" presStyleCnt="10">
        <dgm:presLayoutVars>
          <dgm:bulletEnabled val="1"/>
        </dgm:presLayoutVars>
      </dgm:prSet>
      <dgm:spPr/>
    </dgm:pt>
    <dgm:pt modelId="{8FC82513-0F6C-8446-BD2A-796B9ED752B6}" type="pres">
      <dgm:prSet presAssocID="{7FA0383C-8799-4421-81C8-98800A9BDF9D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B8A28527-48B2-CB42-8A5E-82CB06268B70}" type="pres">
      <dgm:prSet presAssocID="{7FA0383C-8799-4421-81C8-98800A9BDF9D}" presName="ConnectLine" presStyleLbl="sibTrans1D1" presStyleIdx="4" presStyleCnt="5"/>
      <dgm:spPr>
        <a:noFill/>
        <a:ln w="1270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dash"/>
        </a:ln>
        <a:effectLst/>
      </dgm:spPr>
    </dgm:pt>
    <dgm:pt modelId="{49E57C8E-27BE-8E4E-A3D8-6B2AE4772074}" type="pres">
      <dgm:prSet presAssocID="{7FA0383C-8799-4421-81C8-98800A9BDF9D}" presName="EmptyPlaceHolder" presStyleCnt="0"/>
      <dgm:spPr/>
    </dgm:pt>
  </dgm:ptLst>
  <dgm:cxnLst>
    <dgm:cxn modelId="{3477090A-7A66-F94C-8A12-39373B0BC28C}" type="presOf" srcId="{3EF681A4-372D-1E47-8CA7-CEB3312B2D3A}" destId="{04157569-4B8B-B540-923F-9964F58F85A7}" srcOrd="0" destOrd="2" presId="urn:microsoft.com/office/officeart/2017/3/layout/DropPinTimeline"/>
    <dgm:cxn modelId="{E2377C0A-A513-EB4A-AB88-C1D40D89ACB9}" type="presOf" srcId="{125C1C39-1879-7546-A020-7FBE8F860940}" destId="{8DB330EE-30E4-2A4B-86D7-B546B4FE5EBD}" srcOrd="0" destOrd="3" presId="urn:microsoft.com/office/officeart/2017/3/layout/DropPinTimeline"/>
    <dgm:cxn modelId="{D7926E11-08FE-4452-81F1-7D17DA34DF56}" srcId="{12FA5126-9E1C-478A-B2F4-08B7A0D8AC37}" destId="{FE3A31DE-75D7-44C1-9785-5C64FF9983DA}" srcOrd="1" destOrd="0" parTransId="{E4024683-452F-48D5-A205-57CBBBF07324}" sibTransId="{43E225C4-60CA-407F-B249-DB3199A6276D}"/>
    <dgm:cxn modelId="{E5B6FC17-FE17-4B9B-BE24-01CD3FEEF7E7}" srcId="{12FA5126-9E1C-478A-B2F4-08B7A0D8AC37}" destId="{840E93C6-05AA-40B1-AB2B-2FAB89714570}" srcOrd="0" destOrd="0" parTransId="{ACEF36B7-3286-4A37-ADA6-231CC469185F}" sibTransId="{FBB64844-4295-4204-BFD3-F3FD2CD1839E}"/>
    <dgm:cxn modelId="{58C7301E-1E08-F14A-BC4B-793A6C419086}" srcId="{83EE27B8-BFB0-7E4A-8745-B08504A5C332}" destId="{1568C371-32A4-1540-B523-53158211B74C}" srcOrd="1" destOrd="0" parTransId="{1041DCB5-5570-AE47-8CBB-BC7C6EF3B804}" sibTransId="{C362ABA6-F992-F34E-9881-C1DC01800228}"/>
    <dgm:cxn modelId="{AD17A01E-D33F-474C-8F29-AA0FB9B323C0}" srcId="{356FE9B6-D810-405A-BFAA-FDF72B58A7B2}" destId="{125C1C39-1879-7546-A020-7FBE8F860940}" srcOrd="2" destOrd="0" parTransId="{CB46F85B-509D-DF47-B6A6-72B926621E05}" sibTransId="{5F5BF6C2-257C-354E-AE31-5CF1FC1D6E7C}"/>
    <dgm:cxn modelId="{237E6129-72C9-3F48-8584-D5B3D5DE9790}" srcId="{EDD7504F-FC06-4328-BB96-C94591BFBB53}" destId="{26CAC081-CEFE-7B44-9EE1-F57F99FD5F8B}" srcOrd="1" destOrd="0" parTransId="{520B2D6E-98AB-8F48-8FE3-F5BE8241DDC0}" sibTransId="{F512D87C-DBC1-BF40-B909-1A42883A29F1}"/>
    <dgm:cxn modelId="{66B91C2A-92C3-7A45-8FC0-600B59169CAA}" type="presOf" srcId="{C5851113-14EC-B948-8576-6C332ED896DC}" destId="{BE5ACDC6-204A-114F-98CA-C5FA895C277D}" srcOrd="0" destOrd="3" presId="urn:microsoft.com/office/officeart/2017/3/layout/DropPinTimeline"/>
    <dgm:cxn modelId="{96B13132-5F25-8944-8FC2-AB99F2FBD9D7}" srcId="{840E93C6-05AA-40B1-AB2B-2FAB89714570}" destId="{83EE27B8-BFB0-7E4A-8745-B08504A5C332}" srcOrd="0" destOrd="0" parTransId="{B015AA94-7649-E04E-9B8C-D466170EC103}" sibTransId="{71F73247-AB6F-154F-8D3B-69331A1EAC69}"/>
    <dgm:cxn modelId="{7C1BCE3A-0E77-A548-9948-3B9E100F7DAC}" type="presOf" srcId="{D10D8C82-2748-B44A-AF4E-028B952D4CBE}" destId="{BE5ACDC6-204A-114F-98CA-C5FA895C277D}" srcOrd="0" destOrd="2" presId="urn:microsoft.com/office/officeart/2017/3/layout/DropPinTimeline"/>
    <dgm:cxn modelId="{9E87A041-45DE-2F4B-933E-3E4AF122C1C8}" type="presOf" srcId="{7FA0383C-8799-4421-81C8-98800A9BDF9D}" destId="{8FC82513-0F6C-8446-BD2A-796B9ED752B6}" srcOrd="0" destOrd="0" presId="urn:microsoft.com/office/officeart/2017/3/layout/DropPinTimeline"/>
    <dgm:cxn modelId="{9ECD0445-2009-E348-A3CC-1A82E5B469E5}" type="presOf" srcId="{08991D05-F350-4C5E-A5E3-91129AE900D2}" destId="{B839C33D-353A-B24A-B14C-774CEC6EEECC}" srcOrd="0" destOrd="0" presId="urn:microsoft.com/office/officeart/2017/3/layout/DropPinTimeline"/>
    <dgm:cxn modelId="{A1C92C4C-2416-40A6-AE05-2823D898827D}" srcId="{12FA5126-9E1C-478A-B2F4-08B7A0D8AC37}" destId="{7FA0383C-8799-4421-81C8-98800A9BDF9D}" srcOrd="4" destOrd="0" parTransId="{0CE9B3A9-DD35-496B-AC2F-1583C85D870E}" sibTransId="{AAFA59FD-400C-41C9-81E0-DFA3D8BA0D52}"/>
    <dgm:cxn modelId="{3016C44D-CE39-AF40-8851-21375260DA0A}" type="presOf" srcId="{EDD7504F-FC06-4328-BB96-C94591BFBB53}" destId="{87494EC1-E6E5-AE4B-A64D-036E975A11C8}" srcOrd="0" destOrd="0" presId="urn:microsoft.com/office/officeart/2017/3/layout/DropPinTimeline"/>
    <dgm:cxn modelId="{EFF1D254-814B-4940-BB56-8C777293471A}" srcId="{94FAC697-7108-4BC2-90E9-FCA2431768EF}" destId="{3EF681A4-372D-1E47-8CA7-CEB3312B2D3A}" srcOrd="1" destOrd="0" parTransId="{D896A02E-A165-6148-A264-CC50B94D502A}" sibTransId="{B18F0CA0-8CB1-734B-AEDA-D711508BFD23}"/>
    <dgm:cxn modelId="{055EC95C-E15C-9E48-83B6-A190B86DCCC5}" type="presOf" srcId="{94FAC697-7108-4BC2-90E9-FCA2431768EF}" destId="{04157569-4B8B-B540-923F-9964F58F85A7}" srcOrd="0" destOrd="0" presId="urn:microsoft.com/office/officeart/2017/3/layout/DropPinTimeline"/>
    <dgm:cxn modelId="{B3E7B668-3134-6B43-A018-105B8A92415D}" type="presOf" srcId="{356FE9B6-D810-405A-BFAA-FDF72B58A7B2}" destId="{8DB330EE-30E4-2A4B-86D7-B546B4FE5EBD}" srcOrd="0" destOrd="0" presId="urn:microsoft.com/office/officeart/2017/3/layout/DropPinTimeline"/>
    <dgm:cxn modelId="{843A4A6E-1DC2-1644-B8E4-B983CF82A910}" type="presOf" srcId="{47C82DB9-CAF4-6D47-9FB0-0A33CF0218EF}" destId="{8DB330EE-30E4-2A4B-86D7-B546B4FE5EBD}" srcOrd="0" destOrd="2" presId="urn:microsoft.com/office/officeart/2017/3/layout/DropPinTimeline"/>
    <dgm:cxn modelId="{3B941873-9468-BF44-A4BB-07311A77BE32}" type="presOf" srcId="{12FA5126-9E1C-478A-B2F4-08B7A0D8AC37}" destId="{0A4279C5-14C0-E640-8139-8AC42247845F}" srcOrd="0" destOrd="0" presId="urn:microsoft.com/office/officeart/2017/3/layout/DropPinTimeline"/>
    <dgm:cxn modelId="{F0262374-35B5-6D45-95C1-6E44F5743596}" srcId="{03BFD068-9177-4FA5-842B-5A8B0AF431E3}" destId="{C5851113-14EC-B948-8576-6C332ED896DC}" srcOrd="2" destOrd="0" parTransId="{AF357058-3801-4348-A090-EEEF210814C4}" sibTransId="{D67D90A3-59CC-1C4E-9306-3B1D10A927B3}"/>
    <dgm:cxn modelId="{6E57797A-F9F6-DD4F-B794-08C6DDD57C76}" type="presOf" srcId="{FC1D76B4-5915-834D-9807-A533815F7EDE}" destId="{87494EC1-E6E5-AE4B-A64D-036E975A11C8}" srcOrd="0" destOrd="1" presId="urn:microsoft.com/office/officeart/2017/3/layout/DropPinTimeline"/>
    <dgm:cxn modelId="{06AC617C-2FEF-FD4D-B910-090D0777886B}" type="presOf" srcId="{A3B79C6E-12C4-E841-A120-0A35C964DF64}" destId="{04157569-4B8B-B540-923F-9964F58F85A7}" srcOrd="0" destOrd="1" presId="urn:microsoft.com/office/officeart/2017/3/layout/DropPinTimeline"/>
    <dgm:cxn modelId="{6C02A186-A85E-8646-A328-D7BE73C68350}" type="presOf" srcId="{1568C371-32A4-1540-B523-53158211B74C}" destId="{01CD8797-DB70-E24A-BDCA-DBD559125BF6}" srcOrd="0" destOrd="2" presId="urn:microsoft.com/office/officeart/2017/3/layout/DropPinTimeline"/>
    <dgm:cxn modelId="{91387C8D-E5CF-A940-8721-DA56E6C27E6D}" type="presOf" srcId="{840E93C6-05AA-40B1-AB2B-2FAB89714570}" destId="{C5B269CA-D763-BB48-9DC1-4FA4EC484B15}" srcOrd="0" destOrd="0" presId="urn:microsoft.com/office/officeart/2017/3/layout/DropPinTimeline"/>
    <dgm:cxn modelId="{FADEFB9A-6F23-6441-8A4B-58CAAC669D74}" type="presOf" srcId="{FE3A31DE-75D7-44C1-9785-5C64FF9983DA}" destId="{62056A23-5C22-524E-A00C-2F15D80E211C}" srcOrd="0" destOrd="0" presId="urn:microsoft.com/office/officeart/2017/3/layout/DropPinTimeline"/>
    <dgm:cxn modelId="{693FF29D-181D-6047-880F-57C6813650F8}" type="presOf" srcId="{5AE4E7A2-0350-9840-AC14-1EA9D6684DC7}" destId="{BE5ACDC6-204A-114F-98CA-C5FA895C277D}" srcOrd="0" destOrd="1" presId="urn:microsoft.com/office/officeart/2017/3/layout/DropPinTimeline"/>
    <dgm:cxn modelId="{4EA727A2-86DB-C04C-8DA7-AF652004102B}" type="presOf" srcId="{E0AC6931-4CD6-B742-ABEB-668E2D128914}" destId="{8DB330EE-30E4-2A4B-86D7-B546B4FE5EBD}" srcOrd="0" destOrd="1" presId="urn:microsoft.com/office/officeart/2017/3/layout/DropPinTimeline"/>
    <dgm:cxn modelId="{CAE152A2-9571-804C-AEBE-4ED12BC4333C}" srcId="{94FAC697-7108-4BC2-90E9-FCA2431768EF}" destId="{A3B79C6E-12C4-E841-A120-0A35C964DF64}" srcOrd="0" destOrd="0" parTransId="{64F05B74-7C86-8D46-82C4-5CBD2E66853B}" sibTransId="{6D6E086C-29DD-E34F-96D5-DF1A802D1F7E}"/>
    <dgm:cxn modelId="{BA9973A3-D4EA-4AD8-AA49-F2666C75F466}" srcId="{12FA5126-9E1C-478A-B2F4-08B7A0D8AC37}" destId="{08991D05-F350-4C5E-A5E3-91129AE900D2}" srcOrd="2" destOrd="0" parTransId="{3B2BB99A-FD5B-496E-A3C1-0FBA54A79C50}" sibTransId="{CAA2DE89-845D-464B-82C6-733077ADFA11}"/>
    <dgm:cxn modelId="{C9E3A8A4-9CA4-42C6-BBAD-4002354AEE68}" srcId="{08991D05-F350-4C5E-A5E3-91129AE900D2}" destId="{03BFD068-9177-4FA5-842B-5A8B0AF431E3}" srcOrd="0" destOrd="0" parTransId="{93565675-4ED7-4B1E-9B5E-188FC6389A46}" sibTransId="{8A4F637E-F90A-4EA9-B36C-84403F18A543}"/>
    <dgm:cxn modelId="{06E08AA6-9039-A54F-ACFD-8E17BF444412}" srcId="{03BFD068-9177-4FA5-842B-5A8B0AF431E3}" destId="{5AE4E7A2-0350-9840-AC14-1EA9D6684DC7}" srcOrd="0" destOrd="0" parTransId="{566D23BA-20A0-0645-966C-AC62F81A06DC}" sibTransId="{1AD0DDF7-1398-2E4A-95A3-471EFE366E82}"/>
    <dgm:cxn modelId="{3B4FBAAA-6978-441F-A7B0-9E22F654656C}" srcId="{7FA0383C-8799-4421-81C8-98800A9BDF9D}" destId="{94FAC697-7108-4BC2-90E9-FCA2431768EF}" srcOrd="0" destOrd="0" parTransId="{F90A5D1A-B954-4994-9056-8F45BF0B8740}" sibTransId="{636A29CD-9185-4A50-8035-8FB24ABC10C4}"/>
    <dgm:cxn modelId="{811D65AD-36C6-0546-9629-F72D4BDF6174}" type="presOf" srcId="{83EE27B8-BFB0-7E4A-8745-B08504A5C332}" destId="{01CD8797-DB70-E24A-BDCA-DBD559125BF6}" srcOrd="0" destOrd="0" presId="urn:microsoft.com/office/officeart/2017/3/layout/DropPinTimeline"/>
    <dgm:cxn modelId="{9453BCB4-F1A5-964D-B299-59AECD5335D3}" srcId="{EDD7504F-FC06-4328-BB96-C94591BFBB53}" destId="{FC1D76B4-5915-834D-9807-A533815F7EDE}" srcOrd="0" destOrd="0" parTransId="{71F071A3-8E43-8547-9AB9-A677579C76B4}" sibTransId="{F181BB1B-08A7-0646-8E54-15AD3C7DD655}"/>
    <dgm:cxn modelId="{3A25B5B8-740C-4FFC-BF5A-FD5B7C8A6039}" srcId="{12FA5126-9E1C-478A-B2F4-08B7A0D8AC37}" destId="{5635C6F7-317A-45D6-822A-5B064B8678E3}" srcOrd="3" destOrd="0" parTransId="{AD88D366-787C-4FF3-857B-5CCA8AE05297}" sibTransId="{06FD7E1B-DDB3-4A9F-95F7-13A98AB9358B}"/>
    <dgm:cxn modelId="{46CD12BA-8793-5D46-9B48-F389C71A052C}" type="presOf" srcId="{26CAC081-CEFE-7B44-9EE1-F57F99FD5F8B}" destId="{87494EC1-E6E5-AE4B-A64D-036E975A11C8}" srcOrd="0" destOrd="2" presId="urn:microsoft.com/office/officeart/2017/3/layout/DropPinTimeline"/>
    <dgm:cxn modelId="{3658A5BB-0A4F-7C4C-96A9-264B848A20A1}" srcId="{03BFD068-9177-4FA5-842B-5A8B0AF431E3}" destId="{D10D8C82-2748-B44A-AF4E-028B952D4CBE}" srcOrd="1" destOrd="0" parTransId="{4115A0DC-7810-7C4C-A4F4-92EA9F721D7B}" sibTransId="{954BAD90-DF34-7D42-AA59-8FD309F6E12A}"/>
    <dgm:cxn modelId="{E5D417C2-6DC0-854E-875E-0788DE4622F4}" type="presOf" srcId="{03BFD068-9177-4FA5-842B-5A8B0AF431E3}" destId="{BE5ACDC6-204A-114F-98CA-C5FA895C277D}" srcOrd="0" destOrd="0" presId="urn:microsoft.com/office/officeart/2017/3/layout/DropPinTimeline"/>
    <dgm:cxn modelId="{68C3A2D2-AB60-4FE9-A772-ABB2498C3FE1}" srcId="{FE3A31DE-75D7-44C1-9785-5C64FF9983DA}" destId="{356FE9B6-D810-405A-BFAA-FDF72B58A7B2}" srcOrd="0" destOrd="0" parTransId="{7B178CF9-9410-47FD-8120-BBF9AB99921D}" sibTransId="{5B2FEA4F-B07F-4F33-BFEC-55C9F61E424A}"/>
    <dgm:cxn modelId="{E6319AD6-1B92-704A-AB7C-D96568A7242C}" srcId="{356FE9B6-D810-405A-BFAA-FDF72B58A7B2}" destId="{47C82DB9-CAF4-6D47-9FB0-0A33CF0218EF}" srcOrd="1" destOrd="0" parTransId="{03AAB7BB-A871-2542-B66B-9A4D2A8C8260}" sibTransId="{9C85D629-FAD3-604D-ADA2-98316A5C699C}"/>
    <dgm:cxn modelId="{9475EDDD-8787-4097-8F2C-A31B58FC0672}" srcId="{5635C6F7-317A-45D6-822A-5B064B8678E3}" destId="{EDD7504F-FC06-4328-BB96-C94591BFBB53}" srcOrd="0" destOrd="0" parTransId="{0DBA4DA5-2225-4F50-8944-11446A481363}" sibTransId="{F98EF4C7-5907-4610-A936-467231ECA3D9}"/>
    <dgm:cxn modelId="{4D36C0DE-BCF3-2D48-ABE3-EBA59792651D}" type="presOf" srcId="{5635C6F7-317A-45D6-822A-5B064B8678E3}" destId="{8F6A1710-3EB3-B842-8CBF-47B100CEF3C3}" srcOrd="0" destOrd="0" presId="urn:microsoft.com/office/officeart/2017/3/layout/DropPinTimeline"/>
    <dgm:cxn modelId="{AFC759E2-22C1-40DA-8D4A-A6B7F4EFE361}" srcId="{83EE27B8-BFB0-7E4A-8745-B08504A5C332}" destId="{309550CF-6BCE-4686-8D0D-4E3D39B35FC1}" srcOrd="0" destOrd="0" parTransId="{F6760A15-E4D9-4681-813F-92D069B34BF8}" sibTransId="{238DFE48-1C0B-45A9-9EED-0FD4AA452BFE}"/>
    <dgm:cxn modelId="{B14CC8E7-354E-F94E-AA1E-3CED1A972A9E}" type="presOf" srcId="{309550CF-6BCE-4686-8D0D-4E3D39B35FC1}" destId="{01CD8797-DB70-E24A-BDCA-DBD559125BF6}" srcOrd="0" destOrd="1" presId="urn:microsoft.com/office/officeart/2017/3/layout/DropPinTimeline"/>
    <dgm:cxn modelId="{C6C5A2F3-6861-7743-8EA7-F95E5E09EFC0}" srcId="{356FE9B6-D810-405A-BFAA-FDF72B58A7B2}" destId="{E0AC6931-4CD6-B742-ABEB-668E2D128914}" srcOrd="0" destOrd="0" parTransId="{2BCF20E4-BB2A-8248-90D6-C208A59044FD}" sibTransId="{773DF3A5-1A23-3041-B68C-B146CEFBCAE2}"/>
    <dgm:cxn modelId="{E9E25001-64D7-F642-B46C-25E24D17067E}" type="presParOf" srcId="{0A4279C5-14C0-E640-8139-8AC42247845F}" destId="{5E7A27B5-5422-D34F-B6BC-D522284B01E6}" srcOrd="0" destOrd="0" presId="urn:microsoft.com/office/officeart/2017/3/layout/DropPinTimeline"/>
    <dgm:cxn modelId="{9AB0E7F8-3B54-B24D-A287-1AAD013F9AF7}" type="presParOf" srcId="{0A4279C5-14C0-E640-8139-8AC42247845F}" destId="{B0A60C8D-77B6-1042-A4D0-338729437101}" srcOrd="1" destOrd="0" presId="urn:microsoft.com/office/officeart/2017/3/layout/DropPinTimeline"/>
    <dgm:cxn modelId="{D781D771-9111-CE48-8DF6-884735950BE8}" type="presParOf" srcId="{B0A60C8D-77B6-1042-A4D0-338729437101}" destId="{B72F8AD4-D33C-A241-B420-F72FC9790E83}" srcOrd="0" destOrd="0" presId="urn:microsoft.com/office/officeart/2017/3/layout/DropPinTimeline"/>
    <dgm:cxn modelId="{3A4B3A03-D545-B84D-8AD8-3C3D40A3CC78}" type="presParOf" srcId="{B72F8AD4-D33C-A241-B420-F72FC9790E83}" destId="{C56AB40C-DA89-F940-87EC-764DDE016D73}" srcOrd="0" destOrd="0" presId="urn:microsoft.com/office/officeart/2017/3/layout/DropPinTimeline"/>
    <dgm:cxn modelId="{B0C73831-2680-8C4B-9026-B46E76006447}" type="presParOf" srcId="{B72F8AD4-D33C-A241-B420-F72FC9790E83}" destId="{6AD01E08-AD3D-FD48-8FC1-90D2D7AB7179}" srcOrd="1" destOrd="0" presId="urn:microsoft.com/office/officeart/2017/3/layout/DropPinTimeline"/>
    <dgm:cxn modelId="{7B5E1FD5-1662-ED4B-8FEE-B750EFCC10E6}" type="presParOf" srcId="{6AD01E08-AD3D-FD48-8FC1-90D2D7AB7179}" destId="{C5BDDD44-6482-0649-8334-55DB3B20D576}" srcOrd="0" destOrd="0" presId="urn:microsoft.com/office/officeart/2017/3/layout/DropPinTimeline"/>
    <dgm:cxn modelId="{A06DAB29-210C-0C45-96E7-45D0C815E679}" type="presParOf" srcId="{6AD01E08-AD3D-FD48-8FC1-90D2D7AB7179}" destId="{04E1D859-66C3-9649-8D01-AF781D6D768A}" srcOrd="1" destOrd="0" presId="urn:microsoft.com/office/officeart/2017/3/layout/DropPinTimeline"/>
    <dgm:cxn modelId="{3C2DA1F9-3E96-1240-9263-37D3F10BE9A3}" type="presParOf" srcId="{B72F8AD4-D33C-A241-B420-F72FC9790E83}" destId="{01CD8797-DB70-E24A-BDCA-DBD559125BF6}" srcOrd="2" destOrd="0" presId="urn:microsoft.com/office/officeart/2017/3/layout/DropPinTimeline"/>
    <dgm:cxn modelId="{6ED3DDA1-B46E-5A49-81B4-076D37CEFC59}" type="presParOf" srcId="{B72F8AD4-D33C-A241-B420-F72FC9790E83}" destId="{C5B269CA-D763-BB48-9DC1-4FA4EC484B15}" srcOrd="3" destOrd="0" presId="urn:microsoft.com/office/officeart/2017/3/layout/DropPinTimeline"/>
    <dgm:cxn modelId="{AF515F17-65E6-C345-A841-10AEF3D1C8F6}" type="presParOf" srcId="{B72F8AD4-D33C-A241-B420-F72FC9790E83}" destId="{62971D71-347D-434E-84EE-AF0A145D65AA}" srcOrd="4" destOrd="0" presId="urn:microsoft.com/office/officeart/2017/3/layout/DropPinTimeline"/>
    <dgm:cxn modelId="{5F14FA43-CA75-A64C-A87D-B6E3203FA046}" type="presParOf" srcId="{B72F8AD4-D33C-A241-B420-F72FC9790E83}" destId="{F365AC09-B18B-4146-9BB3-6A384697F7F3}" srcOrd="5" destOrd="0" presId="urn:microsoft.com/office/officeart/2017/3/layout/DropPinTimeline"/>
    <dgm:cxn modelId="{16B38632-C051-294B-A2E6-A424537990B9}" type="presParOf" srcId="{B0A60C8D-77B6-1042-A4D0-338729437101}" destId="{A75D87BC-54E1-6340-BA8E-533CFF7481BC}" srcOrd="1" destOrd="0" presId="urn:microsoft.com/office/officeart/2017/3/layout/DropPinTimeline"/>
    <dgm:cxn modelId="{AAC7EB33-8405-AC48-A82F-47BA3C6908E9}" type="presParOf" srcId="{B0A60C8D-77B6-1042-A4D0-338729437101}" destId="{01368193-D114-5F4B-B740-30CE42447011}" srcOrd="2" destOrd="0" presId="urn:microsoft.com/office/officeart/2017/3/layout/DropPinTimeline"/>
    <dgm:cxn modelId="{9DA22B20-258C-E144-AA92-CA763653E6CC}" type="presParOf" srcId="{01368193-D114-5F4B-B740-30CE42447011}" destId="{CCB7F025-342D-E342-B406-BDDAC7303C1E}" srcOrd="0" destOrd="0" presId="urn:microsoft.com/office/officeart/2017/3/layout/DropPinTimeline"/>
    <dgm:cxn modelId="{01C34621-4974-814E-9165-A6694107B6E0}" type="presParOf" srcId="{01368193-D114-5F4B-B740-30CE42447011}" destId="{21AB285B-38A9-B743-89EA-D05309E01793}" srcOrd="1" destOrd="0" presId="urn:microsoft.com/office/officeart/2017/3/layout/DropPinTimeline"/>
    <dgm:cxn modelId="{B1187414-2B0F-E846-9F6B-D5B9B96BC451}" type="presParOf" srcId="{21AB285B-38A9-B743-89EA-D05309E01793}" destId="{314786F7-04DE-FB42-A342-A2A84B69544B}" srcOrd="0" destOrd="0" presId="urn:microsoft.com/office/officeart/2017/3/layout/DropPinTimeline"/>
    <dgm:cxn modelId="{8F96A3FF-84A2-BE43-A22F-70776374F3D4}" type="presParOf" srcId="{21AB285B-38A9-B743-89EA-D05309E01793}" destId="{47FA82AC-D1E7-6848-8C8D-DB7BA95426BB}" srcOrd="1" destOrd="0" presId="urn:microsoft.com/office/officeart/2017/3/layout/DropPinTimeline"/>
    <dgm:cxn modelId="{23B824D8-83B7-554B-A5F7-6B462EF5CC17}" type="presParOf" srcId="{01368193-D114-5F4B-B740-30CE42447011}" destId="{8DB330EE-30E4-2A4B-86D7-B546B4FE5EBD}" srcOrd="2" destOrd="0" presId="urn:microsoft.com/office/officeart/2017/3/layout/DropPinTimeline"/>
    <dgm:cxn modelId="{A15E5ADB-8B14-2644-86A8-301894E4C659}" type="presParOf" srcId="{01368193-D114-5F4B-B740-30CE42447011}" destId="{62056A23-5C22-524E-A00C-2F15D80E211C}" srcOrd="3" destOrd="0" presId="urn:microsoft.com/office/officeart/2017/3/layout/DropPinTimeline"/>
    <dgm:cxn modelId="{44E50B6E-6D84-6F49-98EB-12BD6F57FCB7}" type="presParOf" srcId="{01368193-D114-5F4B-B740-30CE42447011}" destId="{69FCCE7F-5953-F34C-9366-9F45AD2691DD}" srcOrd="4" destOrd="0" presId="urn:microsoft.com/office/officeart/2017/3/layout/DropPinTimeline"/>
    <dgm:cxn modelId="{AE64BCD7-E34F-754A-BEED-6EF1C3229096}" type="presParOf" srcId="{01368193-D114-5F4B-B740-30CE42447011}" destId="{F1B2F552-99FC-4D42-9FD5-C393CDD5F9EF}" srcOrd="5" destOrd="0" presId="urn:microsoft.com/office/officeart/2017/3/layout/DropPinTimeline"/>
    <dgm:cxn modelId="{6E722447-9A8A-A74B-9264-D92A6DE05ACE}" type="presParOf" srcId="{B0A60C8D-77B6-1042-A4D0-338729437101}" destId="{6A5F4DBC-5914-D744-9D5C-BFC463CD571F}" srcOrd="3" destOrd="0" presId="urn:microsoft.com/office/officeart/2017/3/layout/DropPinTimeline"/>
    <dgm:cxn modelId="{3F1F00FF-BC4F-2542-86AB-82C06CE3148E}" type="presParOf" srcId="{B0A60C8D-77B6-1042-A4D0-338729437101}" destId="{369C79FC-01DB-E44B-85A9-236E0232A6C6}" srcOrd="4" destOrd="0" presId="urn:microsoft.com/office/officeart/2017/3/layout/DropPinTimeline"/>
    <dgm:cxn modelId="{C6A3B56D-93E3-8340-8537-42B32AE5ECEB}" type="presParOf" srcId="{369C79FC-01DB-E44B-85A9-236E0232A6C6}" destId="{E9B3ECE3-EFEB-DC42-B485-F801D0C30760}" srcOrd="0" destOrd="0" presId="urn:microsoft.com/office/officeart/2017/3/layout/DropPinTimeline"/>
    <dgm:cxn modelId="{61FABEDC-D7A1-CB4F-98F6-AF064A53F9BC}" type="presParOf" srcId="{369C79FC-01DB-E44B-85A9-236E0232A6C6}" destId="{38B2294A-18E0-9147-B7B4-F4C6F0AFD329}" srcOrd="1" destOrd="0" presId="urn:microsoft.com/office/officeart/2017/3/layout/DropPinTimeline"/>
    <dgm:cxn modelId="{4A033313-FF40-724E-A32F-F95C915AEE44}" type="presParOf" srcId="{38B2294A-18E0-9147-B7B4-F4C6F0AFD329}" destId="{BC1CC723-D62C-5B4C-A84C-682B0599C986}" srcOrd="0" destOrd="0" presId="urn:microsoft.com/office/officeart/2017/3/layout/DropPinTimeline"/>
    <dgm:cxn modelId="{6846D029-B9AB-4443-8BAF-60DFF0F3E45D}" type="presParOf" srcId="{38B2294A-18E0-9147-B7B4-F4C6F0AFD329}" destId="{FA7DA1DD-1BB0-E946-91B9-1AB772467817}" srcOrd="1" destOrd="0" presId="urn:microsoft.com/office/officeart/2017/3/layout/DropPinTimeline"/>
    <dgm:cxn modelId="{C8B3D49D-78E1-AB48-A45A-322D5712E6FA}" type="presParOf" srcId="{369C79FC-01DB-E44B-85A9-236E0232A6C6}" destId="{BE5ACDC6-204A-114F-98CA-C5FA895C277D}" srcOrd="2" destOrd="0" presId="urn:microsoft.com/office/officeart/2017/3/layout/DropPinTimeline"/>
    <dgm:cxn modelId="{C5E737A8-0ACB-844E-B403-68CC4A8678FD}" type="presParOf" srcId="{369C79FC-01DB-E44B-85A9-236E0232A6C6}" destId="{B839C33D-353A-B24A-B14C-774CEC6EEECC}" srcOrd="3" destOrd="0" presId="urn:microsoft.com/office/officeart/2017/3/layout/DropPinTimeline"/>
    <dgm:cxn modelId="{F7110D3F-EA78-2348-8E9F-E4F8E4B1DE1F}" type="presParOf" srcId="{369C79FC-01DB-E44B-85A9-236E0232A6C6}" destId="{8C0313B9-EC93-D24C-9306-95594B23C9A2}" srcOrd="4" destOrd="0" presId="urn:microsoft.com/office/officeart/2017/3/layout/DropPinTimeline"/>
    <dgm:cxn modelId="{734648D2-3D99-2F46-A7B3-021BD60A2C9E}" type="presParOf" srcId="{369C79FC-01DB-E44B-85A9-236E0232A6C6}" destId="{9D56D61C-143D-E340-A71D-507F4FF27EC4}" srcOrd="5" destOrd="0" presId="urn:microsoft.com/office/officeart/2017/3/layout/DropPinTimeline"/>
    <dgm:cxn modelId="{5CEBCADB-400C-5249-9940-F2C356207A23}" type="presParOf" srcId="{B0A60C8D-77B6-1042-A4D0-338729437101}" destId="{5ADA9E44-5E94-434C-BA1D-6351B137FAF8}" srcOrd="5" destOrd="0" presId="urn:microsoft.com/office/officeart/2017/3/layout/DropPinTimeline"/>
    <dgm:cxn modelId="{785714C9-704F-E74E-BE31-DBCA8B9948F3}" type="presParOf" srcId="{B0A60C8D-77B6-1042-A4D0-338729437101}" destId="{CBEE5D6B-025A-9E40-8E2C-DE83DD3221E2}" srcOrd="6" destOrd="0" presId="urn:microsoft.com/office/officeart/2017/3/layout/DropPinTimeline"/>
    <dgm:cxn modelId="{49EEFA9C-F4EF-9D4E-BCCF-1D3A5A5A9ACF}" type="presParOf" srcId="{CBEE5D6B-025A-9E40-8E2C-DE83DD3221E2}" destId="{892669F5-6069-AF47-A1DA-71C190AC079C}" srcOrd="0" destOrd="0" presId="urn:microsoft.com/office/officeart/2017/3/layout/DropPinTimeline"/>
    <dgm:cxn modelId="{56639B8A-B11E-0F48-BB79-B3987637EB46}" type="presParOf" srcId="{CBEE5D6B-025A-9E40-8E2C-DE83DD3221E2}" destId="{1CF4A277-C358-0742-84A2-83831AE17119}" srcOrd="1" destOrd="0" presId="urn:microsoft.com/office/officeart/2017/3/layout/DropPinTimeline"/>
    <dgm:cxn modelId="{3963F5FF-8FB1-9147-90CB-A9E67A5143E5}" type="presParOf" srcId="{1CF4A277-C358-0742-84A2-83831AE17119}" destId="{29B3DB1C-8433-AF40-802B-9D3EB0C8A287}" srcOrd="0" destOrd="0" presId="urn:microsoft.com/office/officeart/2017/3/layout/DropPinTimeline"/>
    <dgm:cxn modelId="{E1313CE8-2825-F94B-8F1D-8F73B5C870BB}" type="presParOf" srcId="{1CF4A277-C358-0742-84A2-83831AE17119}" destId="{4330B5B8-21C5-A84E-8C1C-EB5607AAD48B}" srcOrd="1" destOrd="0" presId="urn:microsoft.com/office/officeart/2017/3/layout/DropPinTimeline"/>
    <dgm:cxn modelId="{2D634017-DACF-9949-9E00-0E7FE4A919B9}" type="presParOf" srcId="{CBEE5D6B-025A-9E40-8E2C-DE83DD3221E2}" destId="{87494EC1-E6E5-AE4B-A64D-036E975A11C8}" srcOrd="2" destOrd="0" presId="urn:microsoft.com/office/officeart/2017/3/layout/DropPinTimeline"/>
    <dgm:cxn modelId="{6E70CD1F-A993-8642-8B69-7330DC0F426B}" type="presParOf" srcId="{CBEE5D6B-025A-9E40-8E2C-DE83DD3221E2}" destId="{8F6A1710-3EB3-B842-8CBF-47B100CEF3C3}" srcOrd="3" destOrd="0" presId="urn:microsoft.com/office/officeart/2017/3/layout/DropPinTimeline"/>
    <dgm:cxn modelId="{D2F395D7-68A8-8540-979B-420FEECC292B}" type="presParOf" srcId="{CBEE5D6B-025A-9E40-8E2C-DE83DD3221E2}" destId="{75A16676-D0D0-1F4F-9CD1-197727A06451}" srcOrd="4" destOrd="0" presId="urn:microsoft.com/office/officeart/2017/3/layout/DropPinTimeline"/>
    <dgm:cxn modelId="{8CDBF53F-E6BC-1C43-93F6-187CE39A6FC8}" type="presParOf" srcId="{CBEE5D6B-025A-9E40-8E2C-DE83DD3221E2}" destId="{B809C297-A883-6646-AA8B-9996BF354752}" srcOrd="5" destOrd="0" presId="urn:microsoft.com/office/officeart/2017/3/layout/DropPinTimeline"/>
    <dgm:cxn modelId="{313CCF9A-71D5-6746-A898-B6761FB679D8}" type="presParOf" srcId="{B0A60C8D-77B6-1042-A4D0-338729437101}" destId="{B0ADE4C5-ABA0-2C4D-B78E-27FF9906DCAA}" srcOrd="7" destOrd="0" presId="urn:microsoft.com/office/officeart/2017/3/layout/DropPinTimeline"/>
    <dgm:cxn modelId="{0658168F-5737-B249-8676-F99F04601A37}" type="presParOf" srcId="{B0A60C8D-77B6-1042-A4D0-338729437101}" destId="{69917E27-7FB4-F241-A5B9-7B0828BD15DC}" srcOrd="8" destOrd="0" presId="urn:microsoft.com/office/officeart/2017/3/layout/DropPinTimeline"/>
    <dgm:cxn modelId="{8CC461AB-8CB3-1E48-84B2-F67A0FC11145}" type="presParOf" srcId="{69917E27-7FB4-F241-A5B9-7B0828BD15DC}" destId="{AE77DBD5-951B-754E-B4DB-1A8B7DF78B43}" srcOrd="0" destOrd="0" presId="urn:microsoft.com/office/officeart/2017/3/layout/DropPinTimeline"/>
    <dgm:cxn modelId="{FC98CB6B-1B02-8D4F-9BFE-407C3363A782}" type="presParOf" srcId="{69917E27-7FB4-F241-A5B9-7B0828BD15DC}" destId="{D18F2701-F4C7-4349-89EC-EAC7973B4427}" srcOrd="1" destOrd="0" presId="urn:microsoft.com/office/officeart/2017/3/layout/DropPinTimeline"/>
    <dgm:cxn modelId="{7FD42045-F14E-9944-A6E6-7E9F5644BE1D}" type="presParOf" srcId="{D18F2701-F4C7-4349-89EC-EAC7973B4427}" destId="{863C06EB-49AD-D446-B4E4-185505E9B83D}" srcOrd="0" destOrd="0" presId="urn:microsoft.com/office/officeart/2017/3/layout/DropPinTimeline"/>
    <dgm:cxn modelId="{3AC10E6C-3431-EF4B-8B32-80BCC923E63F}" type="presParOf" srcId="{D18F2701-F4C7-4349-89EC-EAC7973B4427}" destId="{DCCA6B52-AA42-E04B-A4E9-AE564D42AD7D}" srcOrd="1" destOrd="0" presId="urn:microsoft.com/office/officeart/2017/3/layout/DropPinTimeline"/>
    <dgm:cxn modelId="{C335FD97-622B-9244-82B5-E4639B7548F0}" type="presParOf" srcId="{69917E27-7FB4-F241-A5B9-7B0828BD15DC}" destId="{04157569-4B8B-B540-923F-9964F58F85A7}" srcOrd="2" destOrd="0" presId="urn:microsoft.com/office/officeart/2017/3/layout/DropPinTimeline"/>
    <dgm:cxn modelId="{BE4D791B-6765-7847-A067-81EB0702D359}" type="presParOf" srcId="{69917E27-7FB4-F241-A5B9-7B0828BD15DC}" destId="{8FC82513-0F6C-8446-BD2A-796B9ED752B6}" srcOrd="3" destOrd="0" presId="urn:microsoft.com/office/officeart/2017/3/layout/DropPinTimeline"/>
    <dgm:cxn modelId="{9E664FA1-AE55-FC4A-9563-B33B0B5CFA28}" type="presParOf" srcId="{69917E27-7FB4-F241-A5B9-7B0828BD15DC}" destId="{B8A28527-48B2-CB42-8A5E-82CB06268B70}" srcOrd="4" destOrd="0" presId="urn:microsoft.com/office/officeart/2017/3/layout/DropPinTimeline"/>
    <dgm:cxn modelId="{67C02C1A-C759-4849-ADFA-4A173A7D2D61}" type="presParOf" srcId="{69917E27-7FB4-F241-A5B9-7B0828BD15DC}" destId="{49E57C8E-27BE-8E4E-A3D8-6B2AE4772074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A27B5-5422-D34F-B6BC-D522284B01E6}">
      <dsp:nvSpPr>
        <dsp:cNvPr id="0" name=""/>
        <dsp:cNvSpPr/>
      </dsp:nvSpPr>
      <dsp:spPr>
        <a:xfrm>
          <a:off x="0" y="2046741"/>
          <a:ext cx="108024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DDD44-6482-0649-8334-55DB3B20D576}">
      <dsp:nvSpPr>
        <dsp:cNvPr id="0" name=""/>
        <dsp:cNvSpPr/>
      </dsp:nvSpPr>
      <dsp:spPr>
        <a:xfrm rot="8100000">
          <a:off x="67944" y="471693"/>
          <a:ext cx="301031" cy="301031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1D859-66C3-9649-8D01-AF781D6D768A}">
      <dsp:nvSpPr>
        <dsp:cNvPr id="0" name=""/>
        <dsp:cNvSpPr/>
      </dsp:nvSpPr>
      <dsp:spPr>
        <a:xfrm>
          <a:off x="101385" y="505135"/>
          <a:ext cx="234147" cy="2341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D8797-DB70-E24A-BDCA-DBD559125BF6}">
      <dsp:nvSpPr>
        <dsp:cNvPr id="0" name=""/>
        <dsp:cNvSpPr/>
      </dsp:nvSpPr>
      <dsp:spPr>
        <a:xfrm>
          <a:off x="431320" y="835070"/>
          <a:ext cx="2992662" cy="12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青春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学校で1番真面目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パソコン未経験</a:t>
          </a:r>
        </a:p>
      </dsp:txBody>
      <dsp:txXfrm>
        <a:off x="431320" y="835070"/>
        <a:ext cx="2992662" cy="1211670"/>
      </dsp:txXfrm>
    </dsp:sp>
    <dsp:sp modelId="{C5B269CA-D763-BB48-9DC1-4FA4EC484B15}">
      <dsp:nvSpPr>
        <dsp:cNvPr id="0" name=""/>
        <dsp:cNvSpPr/>
      </dsp:nvSpPr>
      <dsp:spPr>
        <a:xfrm>
          <a:off x="431320" y="409348"/>
          <a:ext cx="2992662" cy="42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〜高校</a:t>
          </a:r>
        </a:p>
      </dsp:txBody>
      <dsp:txXfrm>
        <a:off x="431320" y="409348"/>
        <a:ext cx="2992662" cy="425722"/>
      </dsp:txXfrm>
    </dsp:sp>
    <dsp:sp modelId="{62971D71-347D-434E-84EE-AF0A145D65AA}">
      <dsp:nvSpPr>
        <dsp:cNvPr id="0" name=""/>
        <dsp:cNvSpPr/>
      </dsp:nvSpPr>
      <dsp:spPr>
        <a:xfrm>
          <a:off x="218459" y="835070"/>
          <a:ext cx="0" cy="1211670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AB40C-DA89-F940-87EC-764DDE016D73}">
      <dsp:nvSpPr>
        <dsp:cNvPr id="0" name=""/>
        <dsp:cNvSpPr/>
      </dsp:nvSpPr>
      <dsp:spPr>
        <a:xfrm>
          <a:off x="179392" y="2008426"/>
          <a:ext cx="76629" cy="766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86F7-04DE-FB42-A342-A2A84B69544B}">
      <dsp:nvSpPr>
        <dsp:cNvPr id="0" name=""/>
        <dsp:cNvSpPr/>
      </dsp:nvSpPr>
      <dsp:spPr>
        <a:xfrm rot="18900000">
          <a:off x="1864358" y="3320757"/>
          <a:ext cx="301031" cy="301031"/>
        </a:xfrm>
        <a:prstGeom prst="teardrop">
          <a:avLst>
            <a:gd name="adj" fmla="val 115000"/>
          </a:avLst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accent2">
              <a:hueOff val="-741071"/>
              <a:satOff val="3550"/>
              <a:lumOff val="32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A82AC-D1E7-6848-8C8D-DB7BA95426BB}">
      <dsp:nvSpPr>
        <dsp:cNvPr id="0" name=""/>
        <dsp:cNvSpPr/>
      </dsp:nvSpPr>
      <dsp:spPr>
        <a:xfrm>
          <a:off x="1897800" y="3354199"/>
          <a:ext cx="234147" cy="2341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330EE-30E4-2A4B-86D7-B546B4FE5EBD}">
      <dsp:nvSpPr>
        <dsp:cNvPr id="0" name=""/>
        <dsp:cNvSpPr/>
      </dsp:nvSpPr>
      <dsp:spPr>
        <a:xfrm>
          <a:off x="2227734" y="2046741"/>
          <a:ext cx="2992662" cy="12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興味探究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毎日タイピング練習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HTML, CSS, jQueryでLP制作案件受注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Pythonで機械学習, データ分析</a:t>
          </a:r>
        </a:p>
      </dsp:txBody>
      <dsp:txXfrm>
        <a:off x="2227734" y="2046741"/>
        <a:ext cx="2992662" cy="1211670"/>
      </dsp:txXfrm>
    </dsp:sp>
    <dsp:sp modelId="{62056A23-5C22-524E-A00C-2F15D80E211C}">
      <dsp:nvSpPr>
        <dsp:cNvPr id="0" name=""/>
        <dsp:cNvSpPr/>
      </dsp:nvSpPr>
      <dsp:spPr>
        <a:xfrm>
          <a:off x="2227734" y="3258411"/>
          <a:ext cx="2992662" cy="42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1年生</a:t>
          </a:r>
        </a:p>
      </dsp:txBody>
      <dsp:txXfrm>
        <a:off x="2227734" y="3258411"/>
        <a:ext cx="2992662" cy="425722"/>
      </dsp:txXfrm>
    </dsp:sp>
    <dsp:sp modelId="{69FCCE7F-5953-F34C-9366-9F45AD2691DD}">
      <dsp:nvSpPr>
        <dsp:cNvPr id="0" name=""/>
        <dsp:cNvSpPr/>
      </dsp:nvSpPr>
      <dsp:spPr>
        <a:xfrm>
          <a:off x="2014873" y="2046741"/>
          <a:ext cx="0" cy="1211670"/>
        </a:xfrm>
        <a:prstGeom prst="line">
          <a:avLst/>
        </a:prstGeom>
        <a:noFill/>
        <a:ln w="12700" cap="rnd" cmpd="sng" algn="ctr">
          <a:solidFill>
            <a:schemeClr val="accent2">
              <a:hueOff val="-592857"/>
              <a:satOff val="2840"/>
              <a:lumOff val="262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B7F025-342D-E342-B406-BDDAC7303C1E}">
      <dsp:nvSpPr>
        <dsp:cNvPr id="0" name=""/>
        <dsp:cNvSpPr/>
      </dsp:nvSpPr>
      <dsp:spPr>
        <a:xfrm>
          <a:off x="1975806" y="2008426"/>
          <a:ext cx="76629" cy="76629"/>
        </a:xfrm>
        <a:prstGeom prst="ellipse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CC723-D62C-5B4C-A84C-682B0599C986}">
      <dsp:nvSpPr>
        <dsp:cNvPr id="0" name=""/>
        <dsp:cNvSpPr/>
      </dsp:nvSpPr>
      <dsp:spPr>
        <a:xfrm rot="8100000">
          <a:off x="3660772" y="471693"/>
          <a:ext cx="301031" cy="301031"/>
        </a:xfrm>
        <a:prstGeom prst="teardrop">
          <a:avLst>
            <a:gd name="adj" fmla="val 115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DA1DD-1BB0-E946-91B9-1AB772467817}">
      <dsp:nvSpPr>
        <dsp:cNvPr id="0" name=""/>
        <dsp:cNvSpPr/>
      </dsp:nvSpPr>
      <dsp:spPr>
        <a:xfrm>
          <a:off x="3694214" y="505135"/>
          <a:ext cx="234147" cy="2341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ACDC6-204A-114F-98CA-C5FA895C277D}">
      <dsp:nvSpPr>
        <dsp:cNvPr id="0" name=""/>
        <dsp:cNvSpPr/>
      </dsp:nvSpPr>
      <dsp:spPr>
        <a:xfrm>
          <a:off x="4024149" y="835070"/>
          <a:ext cx="2992662" cy="12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出会い・修行期間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Flutterでアプリ開発に目覚める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ハッカソンでメンターに出会う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アート展用SNS「アートコメント」</a:t>
          </a:r>
        </a:p>
      </dsp:txBody>
      <dsp:txXfrm>
        <a:off x="4024149" y="835070"/>
        <a:ext cx="2992662" cy="1211670"/>
      </dsp:txXfrm>
    </dsp:sp>
    <dsp:sp modelId="{B839C33D-353A-B24A-B14C-774CEC6EEECC}">
      <dsp:nvSpPr>
        <dsp:cNvPr id="0" name=""/>
        <dsp:cNvSpPr/>
      </dsp:nvSpPr>
      <dsp:spPr>
        <a:xfrm>
          <a:off x="4024149" y="409348"/>
          <a:ext cx="2992662" cy="42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2年生</a:t>
          </a:r>
        </a:p>
      </dsp:txBody>
      <dsp:txXfrm>
        <a:off x="4024149" y="409348"/>
        <a:ext cx="2992662" cy="425722"/>
      </dsp:txXfrm>
    </dsp:sp>
    <dsp:sp modelId="{8C0313B9-EC93-D24C-9306-95594B23C9A2}">
      <dsp:nvSpPr>
        <dsp:cNvPr id="0" name=""/>
        <dsp:cNvSpPr/>
      </dsp:nvSpPr>
      <dsp:spPr>
        <a:xfrm>
          <a:off x="3811287" y="835070"/>
          <a:ext cx="0" cy="1211670"/>
        </a:xfrm>
        <a:prstGeom prst="line">
          <a:avLst/>
        </a:prstGeom>
        <a:noFill/>
        <a:ln w="12700" cap="rnd" cmpd="sng" algn="ctr">
          <a:solidFill>
            <a:schemeClr val="accent2">
              <a:hueOff val="-1778572"/>
              <a:satOff val="8520"/>
              <a:lumOff val="788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3ECE3-EFEB-DC42-B485-F801D0C30760}">
      <dsp:nvSpPr>
        <dsp:cNvPr id="0" name=""/>
        <dsp:cNvSpPr/>
      </dsp:nvSpPr>
      <dsp:spPr>
        <a:xfrm>
          <a:off x="3772220" y="2008426"/>
          <a:ext cx="76629" cy="76629"/>
        </a:xfrm>
        <a:prstGeom prst="ellipse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3DB1C-8433-AF40-802B-9D3EB0C8A287}">
      <dsp:nvSpPr>
        <dsp:cNvPr id="0" name=""/>
        <dsp:cNvSpPr/>
      </dsp:nvSpPr>
      <dsp:spPr>
        <a:xfrm rot="18900000">
          <a:off x="5457186" y="3320757"/>
          <a:ext cx="301031" cy="301031"/>
        </a:xfrm>
        <a:prstGeom prst="teardrop">
          <a:avLst>
            <a:gd name="adj" fmla="val 115000"/>
          </a:avLst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accent2">
              <a:hueOff val="-2223214"/>
              <a:satOff val="10650"/>
              <a:lumOff val="98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0B5B8-21C5-A84E-8C1C-EB5607AAD48B}">
      <dsp:nvSpPr>
        <dsp:cNvPr id="0" name=""/>
        <dsp:cNvSpPr/>
      </dsp:nvSpPr>
      <dsp:spPr>
        <a:xfrm>
          <a:off x="5490628" y="3354199"/>
          <a:ext cx="234147" cy="2341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94EC1-E6E5-AE4B-A64D-036E975A11C8}">
      <dsp:nvSpPr>
        <dsp:cNvPr id="0" name=""/>
        <dsp:cNvSpPr/>
      </dsp:nvSpPr>
      <dsp:spPr>
        <a:xfrm>
          <a:off x="5820563" y="2046741"/>
          <a:ext cx="2992662" cy="12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成長期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受託開発会社でインターン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地産地消・予約販売</a:t>
          </a:r>
          <a:br>
            <a:rPr lang="en-US" sz="1200" kern="1200"/>
          </a:br>
          <a:r>
            <a:rPr lang="en-US" sz="1200" kern="1200"/>
            <a:t>  ECサービス「ToCSA」10月〜現在</a:t>
          </a:r>
        </a:p>
      </dsp:txBody>
      <dsp:txXfrm>
        <a:off x="5820563" y="2046741"/>
        <a:ext cx="2992662" cy="1211670"/>
      </dsp:txXfrm>
    </dsp:sp>
    <dsp:sp modelId="{8F6A1710-3EB3-B842-8CBF-47B100CEF3C3}">
      <dsp:nvSpPr>
        <dsp:cNvPr id="0" name=""/>
        <dsp:cNvSpPr/>
      </dsp:nvSpPr>
      <dsp:spPr>
        <a:xfrm>
          <a:off x="5820563" y="3258411"/>
          <a:ext cx="2992662" cy="42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3年生</a:t>
          </a:r>
        </a:p>
      </dsp:txBody>
      <dsp:txXfrm>
        <a:off x="5820563" y="3258411"/>
        <a:ext cx="2992662" cy="425722"/>
      </dsp:txXfrm>
    </dsp:sp>
    <dsp:sp modelId="{75A16676-D0D0-1F4F-9CD1-197727A06451}">
      <dsp:nvSpPr>
        <dsp:cNvPr id="0" name=""/>
        <dsp:cNvSpPr/>
      </dsp:nvSpPr>
      <dsp:spPr>
        <a:xfrm>
          <a:off x="5607702" y="2046741"/>
          <a:ext cx="0" cy="1211670"/>
        </a:xfrm>
        <a:prstGeom prst="line">
          <a:avLst/>
        </a:prstGeom>
        <a:noFill/>
        <a:ln w="1270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2669F5-6069-AF47-A1DA-71C190AC079C}">
      <dsp:nvSpPr>
        <dsp:cNvPr id="0" name=""/>
        <dsp:cNvSpPr/>
      </dsp:nvSpPr>
      <dsp:spPr>
        <a:xfrm>
          <a:off x="5568634" y="2008426"/>
          <a:ext cx="76629" cy="76629"/>
        </a:xfrm>
        <a:prstGeom prst="ellipse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C06EB-49AD-D446-B4E4-185505E9B83D}">
      <dsp:nvSpPr>
        <dsp:cNvPr id="0" name=""/>
        <dsp:cNvSpPr/>
      </dsp:nvSpPr>
      <dsp:spPr>
        <a:xfrm rot="8100000">
          <a:off x="7253600" y="471693"/>
          <a:ext cx="301031" cy="301031"/>
        </a:xfrm>
        <a:prstGeom prst="teardrop">
          <a:avLst>
            <a:gd name="adj" fmla="val 115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A6B52-AA42-E04B-A4E9-AE564D42AD7D}">
      <dsp:nvSpPr>
        <dsp:cNvPr id="0" name=""/>
        <dsp:cNvSpPr/>
      </dsp:nvSpPr>
      <dsp:spPr>
        <a:xfrm>
          <a:off x="7287042" y="505135"/>
          <a:ext cx="234147" cy="23414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57569-4B8B-B540-923F-9964F58F85A7}">
      <dsp:nvSpPr>
        <dsp:cNvPr id="0" name=""/>
        <dsp:cNvSpPr/>
      </dsp:nvSpPr>
      <dsp:spPr>
        <a:xfrm>
          <a:off x="7616977" y="835070"/>
          <a:ext cx="2992662" cy="12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u="sng" kern="1200"/>
            <a:t>卒論と腕試し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物体検出を用いた研究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大学発ベンチャーで</a:t>
          </a:r>
          <a:br>
            <a:rPr lang="en-US" sz="1200" kern="1200"/>
          </a:br>
          <a:r>
            <a:rPr lang="en-US" sz="1200" kern="1200"/>
            <a:t>  Flutterのテックリード 6月〜現在</a:t>
          </a:r>
        </a:p>
      </dsp:txBody>
      <dsp:txXfrm>
        <a:off x="7616977" y="835070"/>
        <a:ext cx="2992662" cy="1211670"/>
      </dsp:txXfrm>
    </dsp:sp>
    <dsp:sp modelId="{8FC82513-0F6C-8446-BD2A-796B9ED752B6}">
      <dsp:nvSpPr>
        <dsp:cNvPr id="0" name=""/>
        <dsp:cNvSpPr/>
      </dsp:nvSpPr>
      <dsp:spPr>
        <a:xfrm>
          <a:off x="7616977" y="409348"/>
          <a:ext cx="2992662" cy="42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4年生</a:t>
          </a:r>
        </a:p>
      </dsp:txBody>
      <dsp:txXfrm>
        <a:off x="7616977" y="409348"/>
        <a:ext cx="2992662" cy="425722"/>
      </dsp:txXfrm>
    </dsp:sp>
    <dsp:sp modelId="{B8A28527-48B2-CB42-8A5E-82CB06268B70}">
      <dsp:nvSpPr>
        <dsp:cNvPr id="0" name=""/>
        <dsp:cNvSpPr/>
      </dsp:nvSpPr>
      <dsp:spPr>
        <a:xfrm>
          <a:off x="7404116" y="835070"/>
          <a:ext cx="0" cy="1211670"/>
        </a:xfrm>
        <a:prstGeom prst="line">
          <a:avLst/>
        </a:prstGeom>
        <a:noFill/>
        <a:ln w="12700" cap="rnd" cmpd="sng" algn="ctr">
          <a:solidFill>
            <a:schemeClr val="accent2">
              <a:hueOff val="-2371429"/>
              <a:satOff val="11360"/>
              <a:lumOff val="1051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7DBD5-951B-754E-B4DB-1A8B7DF78B43}">
      <dsp:nvSpPr>
        <dsp:cNvPr id="0" name=""/>
        <dsp:cNvSpPr/>
      </dsp:nvSpPr>
      <dsp:spPr>
        <a:xfrm>
          <a:off x="7365049" y="2008426"/>
          <a:ext cx="76629" cy="76629"/>
        </a:xfrm>
        <a:prstGeom prst="ellipse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BB92-1359-6946-99C5-05A9D4A9ACC3}" type="datetimeFigureOut">
              <a:t>2025/02/06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CB6D3-551F-F941-BCFF-6B8778005382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95871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CB6D3-551F-F941-BCFF-6B8778005382}" type="slidenum"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2622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CB6D3-551F-F941-BCFF-6B8778005382}" type="slidenum"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054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6272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2162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9225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3679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590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2227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1009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999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897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5881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27257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1058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952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4709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357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7946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3927-7A10-BE4F-8947-EA3503840CC4}" type="datetimeFigureOut">
              <a:t>2025/02/06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89458D-67E8-AB40-85C6-D0756519D53E}" type="slidenum"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6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6.png"/><Relationship Id="rId17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D91E-4DA8-7690-666D-8A9BAB4A5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JP"/>
              <a:t>自己PR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93B10-6688-E36F-12C5-801A181AD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JP"/>
              <a:t>大阪公立大学大学院 工学部 情報工学科</a:t>
            </a:r>
          </a:p>
          <a:p>
            <a:pPr algn="l"/>
            <a:r>
              <a:rPr lang="en-JP" sz="3200"/>
              <a:t>信田 浩希</a:t>
            </a:r>
          </a:p>
        </p:txBody>
      </p:sp>
    </p:spTree>
    <p:extLst>
      <p:ext uri="{BB962C8B-B14F-4D97-AF65-F5344CB8AC3E}">
        <p14:creationId xmlns:p14="http://schemas.microsoft.com/office/powerpoint/2010/main" val="66331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44A6-610E-B5E4-A817-2194F0AF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自己紹介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113919-A72C-89B6-4804-1DF846B3B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氏名：信田 浩希（のぶた ひろき）</a:t>
            </a:r>
          </a:p>
          <a:p>
            <a:r>
              <a:rPr lang="en-JP"/>
              <a:t>大学：大阪公立大学大学院 工学部 情報工学科 27卒</a:t>
            </a:r>
          </a:p>
          <a:p>
            <a:r>
              <a:rPr lang="en-JP"/>
              <a:t>趣味：読書, 音楽, ラジオ</a:t>
            </a:r>
          </a:p>
          <a:p>
            <a:r>
              <a:rPr lang="en-JP"/>
              <a:t>部活：サッカー部（中学は副キャプテン）</a:t>
            </a:r>
          </a:p>
          <a:p>
            <a:r>
              <a:rPr lang="en-JP"/>
              <a:t>強み：自走力, 目標を立てて段階的に達成する力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02CAA1-FA45-58DE-7841-BDF21C6EC474}"/>
              </a:ext>
            </a:extLst>
          </p:cNvPr>
          <p:cNvSpPr>
            <a:spLocks/>
          </p:cNvSpPr>
          <p:nvPr/>
        </p:nvSpPr>
        <p:spPr>
          <a:xfrm>
            <a:off x="9990668" y="301888"/>
            <a:ext cx="1936224" cy="1936224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78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CB1BC4-768B-8727-DC2C-89FD9009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JP"/>
              <a:t>これまで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JP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JP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D3C2454-CECE-1E2C-2917-D76BC7464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228449"/>
              </p:ext>
            </p:extLst>
          </p:nvPr>
        </p:nvGraphicFramePr>
        <p:xfrm>
          <a:off x="1057834" y="1948543"/>
          <a:ext cx="10802471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6" name="Picture 55" descr="A logo with text on it&#10;&#10;AI-generated content may be incorrect.">
            <a:extLst>
              <a:ext uri="{FF2B5EF4-FFF2-40B4-BE49-F238E27FC236}">
                <a16:creationId xmlns:a16="http://schemas.microsoft.com/office/drawing/2014/main" id="{9624B0B2-B038-5CC3-92D3-FF482522A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2043" y="5665222"/>
            <a:ext cx="915421" cy="915421"/>
          </a:xfrm>
          <a:prstGeom prst="rect">
            <a:avLst/>
          </a:prstGeom>
        </p:spPr>
      </p:pic>
      <p:pic>
        <p:nvPicPr>
          <p:cNvPr id="58" name="Picture 57" descr="A poster with a box of food&#10;&#10;AI-generated content may be incorrect.">
            <a:extLst>
              <a:ext uri="{FF2B5EF4-FFF2-40B4-BE49-F238E27FC236}">
                <a16:creationId xmlns:a16="http://schemas.microsoft.com/office/drawing/2014/main" id="{E22AA2EB-53A7-5978-4614-9A356EA98A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86107" y="5267214"/>
            <a:ext cx="1087369" cy="1553164"/>
          </a:xfrm>
          <a:prstGeom prst="rect">
            <a:avLst/>
          </a:prstGeom>
        </p:spPr>
      </p:pic>
      <p:pic>
        <p:nvPicPr>
          <p:cNvPr id="59" name="Picture 58" descr="d2&#10;">
            <a:extLst>
              <a:ext uri="{FF2B5EF4-FFF2-40B4-BE49-F238E27FC236}">
                <a16:creationId xmlns:a16="http://schemas.microsoft.com/office/drawing/2014/main" id="{8DF32B87-E016-92AD-FD65-6784393A192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6" t="30215" r="36784" b="29947"/>
          <a:stretch/>
        </p:blipFill>
        <p:spPr>
          <a:xfrm>
            <a:off x="9517442" y="815864"/>
            <a:ext cx="1482379" cy="1496167"/>
          </a:xfrm>
          <a:prstGeom prst="rect">
            <a:avLst/>
          </a:prstGeom>
        </p:spPr>
      </p:pic>
      <p:pic>
        <p:nvPicPr>
          <p:cNvPr id="4" name="Picture 3" descr="A cartoon of a child sitting at a desk&#10;&#10;AI-generated content may be incorrect.">
            <a:extLst>
              <a:ext uri="{FF2B5EF4-FFF2-40B4-BE49-F238E27FC236}">
                <a16:creationId xmlns:a16="http://schemas.microsoft.com/office/drawing/2014/main" id="{6696528C-7E28-C4B7-EBEA-7A84F14E90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5781" y="2536757"/>
            <a:ext cx="869015" cy="1168001"/>
          </a:xfrm>
          <a:prstGeom prst="rect">
            <a:avLst/>
          </a:prstGeom>
        </p:spPr>
      </p:pic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F6FF9E5-0677-E95A-DCCF-E0DAF27B4C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05062" y="838830"/>
            <a:ext cx="1998832" cy="571095"/>
          </a:xfrm>
          <a:prstGeom prst="rect">
            <a:avLst/>
          </a:prstGeom>
        </p:spPr>
      </p:pic>
      <p:pic>
        <p:nvPicPr>
          <p:cNvPr id="10" name="Picture 9" descr="A blue and orange logo&#10;&#10;AI-generated content may be incorrect.">
            <a:extLst>
              <a:ext uri="{FF2B5EF4-FFF2-40B4-BE49-F238E27FC236}">
                <a16:creationId xmlns:a16="http://schemas.microsoft.com/office/drawing/2014/main" id="{D0FFB65C-4F8F-9017-6B2C-09FA846659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6030" y="5746101"/>
            <a:ext cx="1351134" cy="753633"/>
          </a:xfrm>
          <a:prstGeom prst="rect">
            <a:avLst/>
          </a:prstGeom>
        </p:spPr>
      </p:pic>
      <p:pic>
        <p:nvPicPr>
          <p:cNvPr id="14" name="Picture 13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3D58F255-EAE6-D408-09B9-87471951FE3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05892" y="5746101"/>
            <a:ext cx="753634" cy="753634"/>
          </a:xfrm>
          <a:prstGeom prst="rect">
            <a:avLst/>
          </a:prstGeom>
        </p:spPr>
      </p:pic>
      <p:pic>
        <p:nvPicPr>
          <p:cNvPr id="16" name="Picture 15" descr="A blue and yellow snake&#10;&#10;AI-generated content may be incorrect.">
            <a:extLst>
              <a:ext uri="{FF2B5EF4-FFF2-40B4-BE49-F238E27FC236}">
                <a16:creationId xmlns:a16="http://schemas.microsoft.com/office/drawing/2014/main" id="{7F27EF4D-1F40-CB99-E4A3-0A6B33DE64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72226" y="5746102"/>
            <a:ext cx="753633" cy="753633"/>
          </a:xfrm>
          <a:prstGeom prst="rect">
            <a:avLst/>
          </a:prstGeom>
        </p:spPr>
      </p:pic>
      <p:pic>
        <p:nvPicPr>
          <p:cNvPr id="18" name="Picture 17" descr="A person and child sitting at a desk writing on a book&#10;&#10;AI-generated content may be incorrect.">
            <a:extLst>
              <a:ext uri="{FF2B5EF4-FFF2-40B4-BE49-F238E27FC236}">
                <a16:creationId xmlns:a16="http://schemas.microsoft.com/office/drawing/2014/main" id="{54DF5B7A-DE5A-72A1-51EC-575F64BA9C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72754" y="1348478"/>
            <a:ext cx="1012926" cy="970179"/>
          </a:xfrm>
          <a:prstGeom prst="rect">
            <a:avLst/>
          </a:prstGeom>
        </p:spPr>
      </p:pic>
      <p:pic>
        <p:nvPicPr>
          <p:cNvPr id="20" name="Picture 19" descr="A book cover with a picture of a person&#10;&#10;AI-generated content may be incorrect.">
            <a:extLst>
              <a:ext uri="{FF2B5EF4-FFF2-40B4-BE49-F238E27FC236}">
                <a16:creationId xmlns:a16="http://schemas.microsoft.com/office/drawing/2014/main" id="{AD1F1429-0789-F252-2368-1C6A97B2C9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59534" y="657998"/>
            <a:ext cx="1460182" cy="20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artoon of a person in a suit&#10;&#10;AI-generated content may be incorrect.">
            <a:extLst>
              <a:ext uri="{FF2B5EF4-FFF2-40B4-BE49-F238E27FC236}">
                <a16:creationId xmlns:a16="http://schemas.microsoft.com/office/drawing/2014/main" id="{B1A50E43-97AE-4E49-30C3-237D6B97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657"/>
          <a:stretch/>
        </p:blipFill>
        <p:spPr>
          <a:xfrm>
            <a:off x="6333323" y="5041900"/>
            <a:ext cx="1336198" cy="1331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14CC8-4915-377D-116D-B2C23E90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新規事業の立ち上げ – ToCSA（トコサ）</a:t>
            </a:r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925B1781-A4CA-CCE7-733E-5D34845A89F1}"/>
              </a:ext>
            </a:extLst>
          </p:cNvPr>
          <p:cNvSpPr/>
          <p:nvPr/>
        </p:nvSpPr>
        <p:spPr>
          <a:xfrm>
            <a:off x="3513422" y="2085707"/>
            <a:ext cx="2582578" cy="1069454"/>
          </a:xfrm>
          <a:prstGeom prst="wedgeEllipseCallout">
            <a:avLst>
              <a:gd name="adj1" fmla="val -53020"/>
              <a:gd name="adj2" fmla="val 393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地域で農業を</a:t>
            </a:r>
            <a:br>
              <a:rPr lang="en-JP"/>
            </a:br>
            <a:r>
              <a:rPr lang="en-JP"/>
              <a:t>支えるアプリを</a:t>
            </a:r>
            <a:br>
              <a:rPr lang="en-JP"/>
            </a:br>
            <a:r>
              <a:rPr lang="en-JP"/>
              <a:t>作りたい！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5A79F-6A27-BC08-F1C2-FE587F8A4865}"/>
              </a:ext>
            </a:extLst>
          </p:cNvPr>
          <p:cNvSpPr txBox="1"/>
          <p:nvPr/>
        </p:nvSpPr>
        <p:spPr>
          <a:xfrm>
            <a:off x="2313349" y="349642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Aさん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FA9B0B2E-A751-EB7A-9E94-C1AFEACC22D3}"/>
              </a:ext>
            </a:extLst>
          </p:cNvPr>
          <p:cNvSpPr/>
          <p:nvPr/>
        </p:nvSpPr>
        <p:spPr>
          <a:xfrm>
            <a:off x="3513422" y="3662909"/>
            <a:ext cx="2582578" cy="922783"/>
          </a:xfrm>
          <a:prstGeom prst="wedgeEllipseCallout">
            <a:avLst>
              <a:gd name="adj1" fmla="val 53637"/>
              <a:gd name="adj2" fmla="val -408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開発費の</a:t>
            </a:r>
            <a:br>
              <a:rPr lang="en-JP"/>
            </a:br>
            <a:r>
              <a:rPr lang="en-JP"/>
              <a:t>1,000万円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C76372F-D455-7702-63E4-A5EAE857DF81}"/>
              </a:ext>
            </a:extLst>
          </p:cNvPr>
          <p:cNvSpPr>
            <a:spLocks/>
          </p:cNvSpPr>
          <p:nvPr/>
        </p:nvSpPr>
        <p:spPr>
          <a:xfrm>
            <a:off x="6320623" y="4888841"/>
            <a:ext cx="1331982" cy="133198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34435849-659B-DF0D-D913-D3CC548B07B0}"/>
              </a:ext>
            </a:extLst>
          </p:cNvPr>
          <p:cNvSpPr/>
          <p:nvPr/>
        </p:nvSpPr>
        <p:spPr>
          <a:xfrm>
            <a:off x="3544080" y="5093440"/>
            <a:ext cx="2582578" cy="922783"/>
          </a:xfrm>
          <a:prstGeom prst="wedgeEllipseCallout">
            <a:avLst>
              <a:gd name="adj1" fmla="val 57134"/>
              <a:gd name="adj2" fmla="val 374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僕が作ります！</a:t>
            </a:r>
          </a:p>
        </p:txBody>
      </p:sp>
      <p:pic>
        <p:nvPicPr>
          <p:cNvPr id="4" name="Picture 3" descr="A cartoon of a child wearing glasses&#10;&#10;AI-generated content may be incorrect.">
            <a:extLst>
              <a:ext uri="{FF2B5EF4-FFF2-40B4-BE49-F238E27FC236}">
                <a16:creationId xmlns:a16="http://schemas.microsoft.com/office/drawing/2014/main" id="{3643D6FD-EED2-0C60-54EC-1D71EBD63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648" y="1726628"/>
            <a:ext cx="1440902" cy="1730813"/>
          </a:xfrm>
          <a:prstGeom prst="rect">
            <a:avLst/>
          </a:prstGeom>
        </p:spPr>
      </p:pic>
      <p:pic>
        <p:nvPicPr>
          <p:cNvPr id="7" name="Picture 6" descr="A building with blue windows&#10;&#10;AI-generated content may be incorrect.">
            <a:extLst>
              <a:ext uri="{FF2B5EF4-FFF2-40B4-BE49-F238E27FC236}">
                <a16:creationId xmlns:a16="http://schemas.microsoft.com/office/drawing/2014/main" id="{A8DD60BE-66C5-49C4-34EA-F702AC2A1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8147" y="2827969"/>
            <a:ext cx="1331982" cy="17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32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DD18-F147-C48D-E557-6F52AE37E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3896-10D4-B30C-9971-7FD8359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新規事業の立ち上げ – ToCSA（トコサ）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022D8B-D8EA-8468-95D0-A1D5142A1933}"/>
              </a:ext>
            </a:extLst>
          </p:cNvPr>
          <p:cNvSpPr/>
          <p:nvPr/>
        </p:nvSpPr>
        <p:spPr>
          <a:xfrm>
            <a:off x="6103447" y="1418493"/>
            <a:ext cx="5411219" cy="543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9526640-2145-3E87-3DC7-7B7FE7C8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63860" cy="1320801"/>
          </a:xfrm>
        </p:spPr>
        <p:txBody>
          <a:bodyPr/>
          <a:lstStyle/>
          <a:p>
            <a:r>
              <a:rPr lang="ja-JP" altLang="en-US" b="1">
                <a:solidFill>
                  <a:schemeClr val="accent2">
                    <a:lumMod val="75000"/>
                  </a:schemeClr>
                </a:solidFill>
              </a:rPr>
              <a:t>地元の生産者</a:t>
            </a:r>
            <a:r>
              <a:rPr lang="ja-JP" altLang="en-US"/>
              <a:t>から農作物や食品を予約購入</a:t>
            </a:r>
            <a:endParaRPr lang="en-US" altLang="ja-JP"/>
          </a:p>
          <a:p>
            <a:r>
              <a:rPr lang="ja-JP" altLang="en-US"/>
              <a:t>職場の近くで受け取り</a:t>
            </a:r>
            <a:endParaRPr lang="en-US" altLang="ja-JP"/>
          </a:p>
          <a:p>
            <a:pPr marL="0" indent="0">
              <a:buNone/>
            </a:pPr>
            <a:br>
              <a:rPr lang="en-US" altLang="ja-JP"/>
            </a:br>
            <a:r>
              <a:rPr lang="en-US" altLang="ja-JP"/>
              <a:t>※ </a:t>
            </a:r>
            <a:r>
              <a:rPr lang="ja-JP" altLang="en-US"/>
              <a:t>現在は兵庫県「豊岡・但馬周辺エリア」限定</a:t>
            </a:r>
          </a:p>
        </p:txBody>
      </p:sp>
      <p:pic>
        <p:nvPicPr>
          <p:cNvPr id="16" name="Picture 15" descr="A map of china with red dots&#10;&#10;AI-generated content may be incorrect.">
            <a:extLst>
              <a:ext uri="{FF2B5EF4-FFF2-40B4-BE49-F238E27FC236}">
                <a16:creationId xmlns:a16="http://schemas.microsoft.com/office/drawing/2014/main" id="{B6796B19-4569-8F47-5302-A7A75FE17B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57" t="7390" r="12867" b="23338"/>
          <a:stretch/>
        </p:blipFill>
        <p:spPr>
          <a:xfrm>
            <a:off x="1059754" y="3810591"/>
            <a:ext cx="2906223" cy="2821446"/>
          </a:xfrm>
          <a:prstGeom prst="rect">
            <a:avLst/>
          </a:prstGeom>
        </p:spPr>
      </p:pic>
      <p:pic>
        <p:nvPicPr>
          <p:cNvPr id="22" name="Picture 21" descr="A red location pin with a black background&#10;&#10;AI-generated content may be incorrect.">
            <a:extLst>
              <a:ext uri="{FF2B5EF4-FFF2-40B4-BE49-F238E27FC236}">
                <a16:creationId xmlns:a16="http://schemas.microsoft.com/office/drawing/2014/main" id="{13DFA7FE-9D42-3620-D792-947A23945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062" y="3778009"/>
            <a:ext cx="740683" cy="555512"/>
          </a:xfrm>
          <a:prstGeom prst="rect">
            <a:avLst/>
          </a:prstGeom>
        </p:spPr>
      </p:pic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EE09F451-45EA-84E6-BDFB-5D06A062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9006" y="1689099"/>
            <a:ext cx="2278083" cy="4942937"/>
          </a:xfrm>
          <a:prstGeom prst="rect">
            <a:avLst/>
          </a:prstGeom>
        </p:spPr>
      </p:pic>
      <p:pic>
        <p:nvPicPr>
          <p:cNvPr id="9" name="Picture 8" descr="A screenshot of a grocery store&#10;&#10;AI-generated content may be incorrect.">
            <a:extLst>
              <a:ext uri="{FF2B5EF4-FFF2-40B4-BE49-F238E27FC236}">
                <a16:creationId xmlns:a16="http://schemas.microsoft.com/office/drawing/2014/main" id="{3DE2582E-C642-3CF2-8B3A-43AEB72F28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2648" y="1689099"/>
            <a:ext cx="2278083" cy="49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6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2340-9A72-7434-2C13-521C8935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終わりに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47238C-5DC8-4057-0D39-63B847BD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JP">
                <a:solidFill>
                  <a:schemeClr val="bg1">
                    <a:lumMod val="85000"/>
                  </a:schemeClr>
                </a:solidFill>
              </a:rPr>
              <a:t>氏名：信田 浩希（のぶた ひろき）</a:t>
            </a:r>
          </a:p>
          <a:p>
            <a:r>
              <a:rPr lang="en-JP">
                <a:solidFill>
                  <a:schemeClr val="bg1">
                    <a:lumMod val="85000"/>
                  </a:schemeClr>
                </a:solidFill>
              </a:rPr>
              <a:t>大学：大阪公立大学大学院 工学部 情報工学科 27卒</a:t>
            </a:r>
          </a:p>
          <a:p>
            <a:r>
              <a:rPr lang="en-JP">
                <a:solidFill>
                  <a:schemeClr val="bg1">
                    <a:lumMod val="85000"/>
                  </a:schemeClr>
                </a:solidFill>
              </a:rPr>
              <a:t>趣味：読書, 音楽, ラジオ</a:t>
            </a:r>
          </a:p>
          <a:p>
            <a:r>
              <a:rPr lang="en-JP">
                <a:solidFill>
                  <a:schemeClr val="bg1">
                    <a:lumMod val="85000"/>
                  </a:schemeClr>
                </a:solidFill>
              </a:rPr>
              <a:t>部活：サッカー部（中学は副キャプテン）</a:t>
            </a:r>
          </a:p>
          <a:p>
            <a:r>
              <a:rPr lang="en-JP" b="1"/>
              <a:t>強み：自走力, 目標を立てて段階的に達成する力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18ADC1-797D-1E40-B69D-F357BA5770FF}"/>
              </a:ext>
            </a:extLst>
          </p:cNvPr>
          <p:cNvSpPr>
            <a:spLocks/>
          </p:cNvSpPr>
          <p:nvPr/>
        </p:nvSpPr>
        <p:spPr>
          <a:xfrm>
            <a:off x="9990668" y="301888"/>
            <a:ext cx="1936224" cy="1936224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414625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</TotalTime>
  <Words>231</Words>
  <Application>Microsoft Macintosh PowerPoint</Application>
  <PresentationFormat>Widescreen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Trebuchet MS</vt:lpstr>
      <vt:lpstr>Wingdings 3</vt:lpstr>
      <vt:lpstr>Facet</vt:lpstr>
      <vt:lpstr>自己PR</vt:lpstr>
      <vt:lpstr>自己紹介</vt:lpstr>
      <vt:lpstr>これまで</vt:lpstr>
      <vt:lpstr>新規事業の立ち上げ – ToCSA（トコサ）</vt:lpstr>
      <vt:lpstr>新規事業の立ち上げ – ToCSA（トコサ）</vt:lpstr>
      <vt:lpstr>終わりに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xintianhaoxi244@gmail.com</dc:creator>
  <cp:lastModifiedBy>xintianhaoxi244@gmail.com</cp:lastModifiedBy>
  <cp:revision>4</cp:revision>
  <cp:lastPrinted>2025-02-06T07:10:50Z</cp:lastPrinted>
  <dcterms:created xsi:type="dcterms:W3CDTF">2025-02-06T02:32:04Z</dcterms:created>
  <dcterms:modified xsi:type="dcterms:W3CDTF">2025-02-06T07:12:22Z</dcterms:modified>
</cp:coreProperties>
</file>