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00" r:id="rId2"/>
    <p:sldId id="301" r:id="rId3"/>
    <p:sldId id="302" r:id="rId4"/>
    <p:sldId id="303" r:id="rId5"/>
    <p:sldId id="404" r:id="rId6"/>
    <p:sldId id="304" r:id="rId7"/>
    <p:sldId id="402" r:id="rId8"/>
    <p:sldId id="306" r:id="rId9"/>
    <p:sldId id="394" r:id="rId10"/>
    <p:sldId id="307" r:id="rId11"/>
    <p:sldId id="309" r:id="rId12"/>
    <p:sldId id="399" r:id="rId13"/>
    <p:sldId id="310" r:id="rId14"/>
    <p:sldId id="311" r:id="rId15"/>
    <p:sldId id="400" r:id="rId16"/>
    <p:sldId id="417" r:id="rId17"/>
    <p:sldId id="422" r:id="rId18"/>
    <p:sldId id="418" r:id="rId19"/>
    <p:sldId id="401" r:id="rId20"/>
    <p:sldId id="403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8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C9A29-1D53-487D-8CA7-2F21DA48886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41418-EE2C-421B-9109-652909F06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8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D7E6-AA42-4C30-AB62-4681281AF111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DABB-85F2-47D3-B645-BFA488BB34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80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D7E6-AA42-4C30-AB62-4681281AF111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DABB-85F2-47D3-B645-BFA488BB34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7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D7E6-AA42-4C30-AB62-4681281AF111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DABB-85F2-47D3-B645-BFA488BB34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D7E6-AA42-4C30-AB62-4681281AF111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DABB-85F2-47D3-B645-BFA488BB34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93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D7E6-AA42-4C30-AB62-4681281AF111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DABB-85F2-47D3-B645-BFA488BB34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99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D7E6-AA42-4C30-AB62-4681281AF111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DABB-85F2-47D3-B645-BFA488BB34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45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D7E6-AA42-4C30-AB62-4681281AF111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DABB-85F2-47D3-B645-BFA488BB34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49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D7E6-AA42-4C30-AB62-4681281AF111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DABB-85F2-47D3-B645-BFA488BB34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79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D7E6-AA42-4C30-AB62-4681281AF111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DABB-85F2-47D3-B645-BFA488BB34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49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D7E6-AA42-4C30-AB62-4681281AF111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DABB-85F2-47D3-B645-BFA488BB34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5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D7E6-AA42-4C30-AB62-4681281AF111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DABB-85F2-47D3-B645-BFA488BB34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7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AD7E6-AA42-4C30-AB62-4681281AF111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DABB-85F2-47D3-B645-BFA488BB34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95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52" y="1299531"/>
            <a:ext cx="2817586" cy="229536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986515" y="207819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湿らせた濾紙</a:t>
            </a:r>
            <a:endParaRPr kumimoji="1" lang="ja-JP" altLang="en-US" sz="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25875" y="976835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latin typeface="Adobe Garamond Pro"/>
                <a:ea typeface="Arial Unicode MS" panose="020B0604020202020204" pitchFamily="50" charset="-128"/>
                <a:cs typeface="Arial Unicode MS" panose="020B0604020202020204" pitchFamily="50" charset="-128"/>
              </a:rPr>
              <a:t>ANTAM</a:t>
            </a:r>
            <a:endParaRPr lang="ja-JP" altLang="en-US" sz="2000" dirty="0">
              <a:solidFill>
                <a:schemeClr val="bg2">
                  <a:lumMod val="25000"/>
                </a:schemeClr>
              </a:solidFill>
              <a:latin typeface="Adobe Garamond Pro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1251" y="1023957"/>
            <a:ext cx="341494" cy="419742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stCxn id="2" idx="3"/>
          </p:cNvCxnSpPr>
          <p:nvPr/>
        </p:nvCxnSpPr>
        <p:spPr>
          <a:xfrm>
            <a:off x="4498038" y="2447212"/>
            <a:ext cx="1832005" cy="75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78437" y="4001030"/>
            <a:ext cx="393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24h 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に一度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分間歩行</a:t>
            </a:r>
            <a:endParaRPr kumimoji="1"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0621" y="474257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歩いた距離を測る</a:t>
            </a:r>
            <a:endParaRPr kumimoji="1"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05636" y="5427002"/>
            <a:ext cx="404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日後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1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日後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2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日後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3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日後</a:t>
            </a:r>
            <a:endParaRPr kumimoji="1" lang="ja-JP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83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234672" y="988262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日後個体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34672" y="3604462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日後個体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91872" y="6097480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タンデムに対する必死さが全然違う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231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06" r="23387" b="41128"/>
          <a:stretch/>
        </p:blipFill>
        <p:spPr>
          <a:xfrm>
            <a:off x="891808" y="965313"/>
            <a:ext cx="4229100" cy="412118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75872" y="62356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通過タンデム数の時間変化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09301" y="3927604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日後集団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94344" y="1594574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日後集団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120908" y="2193311"/>
            <a:ext cx="354445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GLMM (</a:t>
            </a:r>
            <a:r>
              <a:rPr lang="ja-JP" altLang="en-US" sz="1600" dirty="0"/>
              <a:t>ポアソン分布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応答変数： 通過タンデム数</a:t>
            </a:r>
            <a:endParaRPr lang="en-US" altLang="ja-JP" sz="1600" dirty="0"/>
          </a:p>
          <a:p>
            <a:r>
              <a:rPr lang="ja-JP" altLang="en-US" sz="1600" dirty="0"/>
              <a:t>説明変数</a:t>
            </a:r>
            <a:r>
              <a:rPr lang="en-US" altLang="ja-JP" sz="1600" dirty="0"/>
              <a:t>: </a:t>
            </a:r>
            <a:r>
              <a:rPr lang="ja-JP" altLang="en-US" sz="1600" dirty="0"/>
              <a:t>時間</a:t>
            </a:r>
            <a:r>
              <a:rPr lang="en-US" altLang="ja-JP" sz="1600" dirty="0"/>
              <a:t>, </a:t>
            </a:r>
            <a:r>
              <a:rPr lang="ja-JP" altLang="en-US" sz="1600" dirty="0"/>
              <a:t>処理区</a:t>
            </a:r>
            <a:r>
              <a:rPr lang="en-US" altLang="ja-JP" sz="1600" dirty="0"/>
              <a:t>, </a:t>
            </a:r>
            <a:r>
              <a:rPr lang="ja-JP" altLang="en-US" sz="1600" dirty="0"/>
              <a:t>交互作用</a:t>
            </a:r>
            <a:endParaRPr lang="en-US" altLang="ja-JP" sz="1600" dirty="0"/>
          </a:p>
          <a:p>
            <a:r>
              <a:rPr lang="ja-JP" altLang="en-US" sz="1600" dirty="0"/>
              <a:t>ランダム効果</a:t>
            </a:r>
            <a:r>
              <a:rPr lang="en-US" altLang="ja-JP" sz="1600" dirty="0"/>
              <a:t>: </a:t>
            </a:r>
            <a:r>
              <a:rPr lang="ja-JP" altLang="en-US" sz="1600" dirty="0"/>
              <a:t>コロニー組み合わせ</a:t>
            </a:r>
            <a:endParaRPr lang="en-US" altLang="ja-JP" sz="1600" dirty="0"/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en-US" altLang="ja-JP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χ</a:t>
            </a:r>
            <a:r>
              <a:rPr lang="en-US" altLang="ja-JP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en-US" altLang="ja-JP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600" dirty="0"/>
              <a:t>=</a:t>
            </a:r>
            <a:r>
              <a:rPr lang="ja-JP" altLang="en-US" sz="1600" dirty="0"/>
              <a:t> 195.9373</a:t>
            </a:r>
            <a:r>
              <a:rPr lang="en-US" altLang="ja-JP" sz="1600" dirty="0"/>
              <a:t>, </a:t>
            </a:r>
            <a:r>
              <a:rPr lang="en-US" altLang="ja-JP" sz="1600" dirty="0">
                <a:solidFill>
                  <a:srgbClr val="FF0000"/>
                </a:solidFill>
              </a:rPr>
              <a:t>P&lt;0.0001</a:t>
            </a:r>
            <a:endParaRPr lang="ja-JP" altLang="en-US" sz="1600" dirty="0">
              <a:solidFill>
                <a:srgbClr val="FF0000"/>
              </a:solidFill>
            </a:endParaRPr>
          </a:p>
          <a:p>
            <a:r>
              <a:rPr lang="ja-JP" altLang="en-US" sz="1600" dirty="0"/>
              <a:t>処理区</a:t>
            </a:r>
            <a:r>
              <a:rPr lang="en-US" altLang="ja-JP" sz="1600" dirty="0"/>
              <a:t>, </a:t>
            </a:r>
            <a:r>
              <a:rPr lang="en-US" altLang="ja-JP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χ</a:t>
            </a:r>
            <a:r>
              <a:rPr lang="en-US" altLang="ja-JP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en-US" altLang="ja-JP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600" dirty="0"/>
              <a:t>=</a:t>
            </a:r>
            <a:r>
              <a:rPr lang="ja-JP" altLang="en-US" sz="1600" dirty="0"/>
              <a:t> 6.7985</a:t>
            </a:r>
            <a:r>
              <a:rPr lang="en-US" altLang="ja-JP" sz="1600" dirty="0"/>
              <a:t>, </a:t>
            </a:r>
            <a:r>
              <a:rPr lang="en-US" altLang="ja-JP" sz="1600" dirty="0">
                <a:solidFill>
                  <a:srgbClr val="FF0000"/>
                </a:solidFill>
              </a:rPr>
              <a:t>P=0.0091</a:t>
            </a:r>
            <a:endParaRPr lang="ja-JP" altLang="en-US" sz="1600" dirty="0">
              <a:solidFill>
                <a:srgbClr val="FF0000"/>
              </a:solidFill>
            </a:endParaRPr>
          </a:p>
          <a:p>
            <a:r>
              <a:rPr lang="ja-JP" altLang="en-US" sz="1600" dirty="0"/>
              <a:t>時間</a:t>
            </a:r>
            <a:r>
              <a:rPr lang="en-US" altLang="ja-JP" sz="1600" dirty="0"/>
              <a:t>:</a:t>
            </a:r>
            <a:r>
              <a:rPr lang="ja-JP" altLang="en-US" sz="1600" dirty="0"/>
              <a:t>処理区</a:t>
            </a:r>
            <a:r>
              <a:rPr lang="en-US" altLang="ja-JP" sz="1600" dirty="0"/>
              <a:t>,</a:t>
            </a:r>
            <a:r>
              <a:rPr lang="en-US" altLang="ja-JP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χ</a:t>
            </a:r>
            <a:r>
              <a:rPr lang="en-US" altLang="ja-JP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en-US" altLang="ja-JP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600" dirty="0"/>
              <a:t>=</a:t>
            </a:r>
            <a:r>
              <a:rPr lang="ja-JP" altLang="en-US" sz="1600" dirty="0"/>
              <a:t> 19.6104</a:t>
            </a:r>
            <a:r>
              <a:rPr lang="en-US" altLang="ja-JP" sz="1600" dirty="0"/>
              <a:t>, </a:t>
            </a:r>
            <a:r>
              <a:rPr lang="en-US" altLang="ja-JP" sz="1600" dirty="0">
                <a:solidFill>
                  <a:srgbClr val="FF0000"/>
                </a:solidFill>
              </a:rPr>
              <a:t>P&lt;0.0001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4447" y="5428242"/>
            <a:ext cx="830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日後集団では観察されたタンデムの数が多かった</a:t>
            </a:r>
            <a:endParaRPr kumimoji="1" lang="en-US" altLang="ja-JP" sz="2800" u="sng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57821" y="6062376"/>
            <a:ext cx="6223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日間の孤独がタンデムを組みやすくさせる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702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06" r="23387" b="41128"/>
          <a:stretch/>
        </p:blipFill>
        <p:spPr>
          <a:xfrm>
            <a:off x="891808" y="965313"/>
            <a:ext cx="4229100" cy="412118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75872" y="62356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通過タンデム数の時間変化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09301" y="3927604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日後集団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94344" y="1594574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日後集団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120908" y="2193311"/>
            <a:ext cx="354445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GLMM (</a:t>
            </a:r>
            <a:r>
              <a:rPr lang="ja-JP" altLang="en-US" sz="1600" dirty="0"/>
              <a:t>ポアソン分布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応答変数： 通過タンデム数</a:t>
            </a:r>
            <a:endParaRPr lang="en-US" altLang="ja-JP" sz="1600" dirty="0"/>
          </a:p>
          <a:p>
            <a:r>
              <a:rPr lang="ja-JP" altLang="en-US" sz="1600" dirty="0"/>
              <a:t>説明変数</a:t>
            </a:r>
            <a:r>
              <a:rPr lang="en-US" altLang="ja-JP" sz="1600" dirty="0"/>
              <a:t>: </a:t>
            </a:r>
            <a:r>
              <a:rPr lang="ja-JP" altLang="en-US" sz="1600" dirty="0"/>
              <a:t>時間</a:t>
            </a:r>
            <a:r>
              <a:rPr lang="en-US" altLang="ja-JP" sz="1600" dirty="0"/>
              <a:t>, </a:t>
            </a:r>
            <a:r>
              <a:rPr lang="ja-JP" altLang="en-US" sz="1600" dirty="0"/>
              <a:t>処理区</a:t>
            </a:r>
            <a:r>
              <a:rPr lang="en-US" altLang="ja-JP" sz="1600" dirty="0"/>
              <a:t>, </a:t>
            </a:r>
            <a:r>
              <a:rPr lang="ja-JP" altLang="en-US" sz="1600" dirty="0"/>
              <a:t>交互作用</a:t>
            </a:r>
            <a:endParaRPr lang="en-US" altLang="ja-JP" sz="1600" dirty="0"/>
          </a:p>
          <a:p>
            <a:r>
              <a:rPr lang="ja-JP" altLang="en-US" sz="1600" dirty="0"/>
              <a:t>ランダム効果</a:t>
            </a:r>
            <a:r>
              <a:rPr lang="en-US" altLang="ja-JP" sz="1600" dirty="0"/>
              <a:t>: </a:t>
            </a:r>
            <a:r>
              <a:rPr lang="ja-JP" altLang="en-US" sz="1600" dirty="0"/>
              <a:t>コロニー組み合わせ</a:t>
            </a:r>
            <a:endParaRPr lang="en-US" altLang="ja-JP" sz="1600" dirty="0"/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en-US" altLang="ja-JP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χ</a:t>
            </a:r>
            <a:r>
              <a:rPr lang="en-US" altLang="ja-JP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en-US" altLang="ja-JP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600" dirty="0"/>
              <a:t>=</a:t>
            </a:r>
            <a:r>
              <a:rPr lang="ja-JP" altLang="en-US" sz="1600" dirty="0"/>
              <a:t> 195.9373</a:t>
            </a:r>
            <a:r>
              <a:rPr lang="en-US" altLang="ja-JP" sz="1600" dirty="0"/>
              <a:t>, </a:t>
            </a:r>
            <a:r>
              <a:rPr lang="en-US" altLang="ja-JP" sz="1600" dirty="0">
                <a:solidFill>
                  <a:srgbClr val="FF0000"/>
                </a:solidFill>
              </a:rPr>
              <a:t>P&lt;0.0001</a:t>
            </a:r>
            <a:endParaRPr lang="ja-JP" altLang="en-US" sz="1600" dirty="0">
              <a:solidFill>
                <a:srgbClr val="FF0000"/>
              </a:solidFill>
            </a:endParaRPr>
          </a:p>
          <a:p>
            <a:r>
              <a:rPr lang="ja-JP" altLang="en-US" sz="1600" dirty="0"/>
              <a:t>処理区</a:t>
            </a:r>
            <a:r>
              <a:rPr lang="en-US" altLang="ja-JP" sz="1600" dirty="0"/>
              <a:t>, </a:t>
            </a:r>
            <a:r>
              <a:rPr lang="en-US" altLang="ja-JP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χ</a:t>
            </a:r>
            <a:r>
              <a:rPr lang="en-US" altLang="ja-JP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en-US" altLang="ja-JP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600" dirty="0"/>
              <a:t>=</a:t>
            </a:r>
            <a:r>
              <a:rPr lang="ja-JP" altLang="en-US" sz="1600" dirty="0"/>
              <a:t> 6.7985</a:t>
            </a:r>
            <a:r>
              <a:rPr lang="en-US" altLang="ja-JP" sz="1600" dirty="0"/>
              <a:t>, </a:t>
            </a:r>
            <a:r>
              <a:rPr lang="en-US" altLang="ja-JP" sz="1600" dirty="0">
                <a:solidFill>
                  <a:srgbClr val="FF0000"/>
                </a:solidFill>
              </a:rPr>
              <a:t>P=0.0091</a:t>
            </a:r>
            <a:endParaRPr lang="ja-JP" altLang="en-US" sz="1600" dirty="0">
              <a:solidFill>
                <a:srgbClr val="FF0000"/>
              </a:solidFill>
            </a:endParaRPr>
          </a:p>
          <a:p>
            <a:r>
              <a:rPr lang="ja-JP" altLang="en-US" sz="1600" dirty="0"/>
              <a:t>時間</a:t>
            </a:r>
            <a:r>
              <a:rPr lang="en-US" altLang="ja-JP" sz="1600" dirty="0"/>
              <a:t>:</a:t>
            </a:r>
            <a:r>
              <a:rPr lang="ja-JP" altLang="en-US" sz="1600" dirty="0"/>
              <a:t>処理区</a:t>
            </a:r>
            <a:r>
              <a:rPr lang="en-US" altLang="ja-JP" sz="1600" dirty="0"/>
              <a:t>,</a:t>
            </a:r>
            <a:r>
              <a:rPr lang="en-US" altLang="ja-JP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χ</a:t>
            </a:r>
            <a:r>
              <a:rPr lang="en-US" altLang="ja-JP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en-US" altLang="ja-JP" sz="16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600" dirty="0"/>
              <a:t>=</a:t>
            </a:r>
            <a:r>
              <a:rPr lang="ja-JP" altLang="en-US" sz="1600" dirty="0"/>
              <a:t> 19.6104</a:t>
            </a:r>
            <a:r>
              <a:rPr lang="en-US" altLang="ja-JP" sz="1600" dirty="0"/>
              <a:t>, </a:t>
            </a:r>
            <a:r>
              <a:rPr lang="en-US" altLang="ja-JP" sz="1600" dirty="0">
                <a:solidFill>
                  <a:srgbClr val="FF0000"/>
                </a:solidFill>
              </a:rPr>
              <a:t>P&lt;0.0001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8476" y="5580245"/>
            <a:ext cx="7588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日集団で時間に伴うタンデム数の増加が</a:t>
            </a:r>
            <a:r>
              <a:rPr kumimoji="1" lang="ja-JP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顕著</a:t>
            </a:r>
            <a:endParaRPr kumimoji="1" lang="en-US" altLang="ja-JP" sz="2800" u="sng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667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/>
          <p:cNvSpPr/>
          <p:nvPr/>
        </p:nvSpPr>
        <p:spPr>
          <a:xfrm>
            <a:off x="3603735" y="712062"/>
            <a:ext cx="3098800" cy="21466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3348" y="1548357"/>
            <a:ext cx="1537311" cy="64054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29601" y="114630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探索初日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92940" y="1600468"/>
            <a:ext cx="887639" cy="3698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7574" y="959921"/>
            <a:ext cx="887639" cy="3698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961393" y="1739097"/>
            <a:ext cx="887639" cy="3698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969409" y="1299933"/>
            <a:ext cx="887639" cy="36985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5496" y="1600468"/>
            <a:ext cx="887639" cy="3698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2940" y="2062651"/>
            <a:ext cx="887639" cy="3698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451584" y="1019805"/>
            <a:ext cx="887639" cy="3698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071673" y="2084583"/>
            <a:ext cx="887639" cy="36985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6980" y="1266272"/>
            <a:ext cx="887639" cy="3698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9312" y="2187558"/>
            <a:ext cx="887639" cy="36985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232302" y="22475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余裕がある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747689" y="1739097"/>
            <a:ext cx="757511" cy="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846980" y="2997353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ある程度個体を見てから相手を決めている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5002676" y="1250567"/>
            <a:ext cx="900743" cy="411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3348" y="4545478"/>
            <a:ext cx="1537311" cy="640547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729601" y="4143425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日間孤独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92940" y="4597589"/>
            <a:ext cx="887639" cy="36985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7574" y="3957042"/>
            <a:ext cx="887639" cy="36985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961393" y="4736218"/>
            <a:ext cx="887639" cy="36985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969409" y="4297054"/>
            <a:ext cx="887639" cy="36985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5496" y="4597589"/>
            <a:ext cx="887639" cy="369850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2940" y="5059772"/>
            <a:ext cx="887639" cy="369850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451584" y="4016926"/>
            <a:ext cx="887639" cy="36985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071673" y="5081704"/>
            <a:ext cx="887639" cy="36985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6980" y="4263393"/>
            <a:ext cx="887639" cy="36985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9312" y="5184679"/>
            <a:ext cx="887639" cy="369850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1232302" y="524469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余裕がない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2747689" y="4736218"/>
            <a:ext cx="757511" cy="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3846980" y="5900015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出会った個体に即アクセスする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3791939" y="4215640"/>
            <a:ext cx="900743" cy="411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48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33401" y="3728039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ja-JP" b="1" dirty="0">
                <a:solidFill>
                  <a:srgbClr val="474747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Prisoner Effect</a:t>
            </a:r>
            <a:endParaRPr lang="en-GB" altLang="ja-JP" b="1" i="0" dirty="0">
              <a:solidFill>
                <a:srgbClr val="474747"/>
              </a:solidFill>
              <a:effectLst/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82351" y="4276645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単独で長い間置いた♂は♂同士で交尾しやすくなる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769757" y="4596414"/>
            <a:ext cx="4018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(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Mcgrawa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 and Hill 1999; Engel et al. 2015)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82351" y="5175854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間違えてオス同士で交尾するコストよりも、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メスに逃げられるコストの方が大きいため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47698" y="5816680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(Engel et al. 2015)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767" y="1375111"/>
            <a:ext cx="1537311" cy="64054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90020" y="973058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日間孤独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92721" y="207433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余裕がない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63080" y="91150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どんなメスでも逃すわけにはいかない・・・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66119" y="1625414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孤独で探索する時間が長い＝他個体の価値が高い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34824" y="2497959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他個体をパートナーとして受け入れる閾値が下がっている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65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3346" y="113358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探索パターンの時間的側面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5011" y="234008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探索時間が長くなるとき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86227" y="303787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①生重を増加させ、魅力的になる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86227" y="3682191"/>
            <a:ext cx="623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②出会うチャンスに対して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effort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を多く割く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4752" y="5121873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自身の状況に応じて行動を変えることによって、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発見後の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mating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できる確率を上げている</a:t>
            </a:r>
            <a:endParaRPr kumimoji="1" lang="ja-JP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3470" y="861858"/>
            <a:ext cx="2521487" cy="158988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886418" y="4399119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長時間の探索がその後のコストになるため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79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509460" y="72718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経過に伴う環境の変化</a:t>
            </a:r>
            <a:endParaRPr kumimoji="1" lang="ja-JP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9460" y="20632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自身の状態の変化</a:t>
            </a:r>
          </a:p>
        </p:txBody>
      </p:sp>
      <p:sp>
        <p:nvSpPr>
          <p:cNvPr id="10" name="右矢印 9"/>
          <p:cNvSpPr/>
          <p:nvPr/>
        </p:nvSpPr>
        <p:spPr>
          <a:xfrm>
            <a:off x="4659823" y="1816393"/>
            <a:ext cx="1407147" cy="786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36029" y="1666461"/>
            <a:ext cx="2236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探索戦略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大きな変化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07565" y="12697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光環境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76301" y="258641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焦り、体力の減少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48986" y="1617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短い時間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69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Matsuura\AppData\Local\Microsoft\Windows\Temporary Internet Files\Content.IE5\UCGEWBSR\MC900239547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6305" y="5017181"/>
            <a:ext cx="1139946" cy="841902"/>
          </a:xfrm>
          <a:prstGeom prst="rect">
            <a:avLst/>
          </a:prstGeom>
          <a:noFill/>
        </p:spPr>
      </p:pic>
      <p:grpSp>
        <p:nvGrpSpPr>
          <p:cNvPr id="16" name="グループ化 15"/>
          <p:cNvGrpSpPr/>
          <p:nvPr/>
        </p:nvGrpSpPr>
        <p:grpSpPr>
          <a:xfrm rot="6167153" flipH="1">
            <a:off x="2515090" y="4109771"/>
            <a:ext cx="582323" cy="719702"/>
            <a:chOff x="6325718" y="624413"/>
            <a:chExt cx="380478" cy="470239"/>
          </a:xfrm>
        </p:grpSpPr>
        <p:grpSp>
          <p:nvGrpSpPr>
            <p:cNvPr id="17" name="グループ化 16"/>
            <p:cNvGrpSpPr/>
            <p:nvPr/>
          </p:nvGrpSpPr>
          <p:grpSpPr>
            <a:xfrm rot="513257">
              <a:off x="6431355" y="727589"/>
              <a:ext cx="250865" cy="195493"/>
              <a:chOff x="4051270" y="3212977"/>
              <a:chExt cx="1062187" cy="827732"/>
            </a:xfrm>
          </p:grpSpPr>
          <p:sp>
            <p:nvSpPr>
              <p:cNvPr id="22" name="AutoShape 19"/>
              <p:cNvSpPr>
                <a:spLocks noChangeArrowheads="1"/>
              </p:cNvSpPr>
              <p:nvPr/>
            </p:nvSpPr>
            <p:spPr bwMode="auto">
              <a:xfrm rot="2880009">
                <a:off x="4545331" y="3489157"/>
                <a:ext cx="170662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dirty="0"/>
              </a:p>
            </p:txBody>
          </p:sp>
          <p:sp>
            <p:nvSpPr>
              <p:cNvPr id="23" name="Oval 8"/>
              <p:cNvSpPr>
                <a:spLocks noChangeArrowheads="1"/>
              </p:cNvSpPr>
              <p:nvPr/>
            </p:nvSpPr>
            <p:spPr bwMode="auto">
              <a:xfrm rot="407422">
                <a:off x="4709823" y="3376254"/>
                <a:ext cx="239959" cy="24114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 rot="2966091">
                <a:off x="4250950" y="3549019"/>
                <a:ext cx="292010" cy="69136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5" name="AutoShape 12"/>
              <p:cNvSpPr>
                <a:spLocks noChangeArrowheads="1"/>
              </p:cNvSpPr>
              <p:nvPr/>
            </p:nvSpPr>
            <p:spPr bwMode="auto">
              <a:xfrm rot="872810">
                <a:off x="4744686" y="3631949"/>
                <a:ext cx="162935" cy="1994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6" name="AutoShape 13"/>
              <p:cNvSpPr>
                <a:spLocks noChangeArrowheads="1"/>
              </p:cNvSpPr>
              <p:nvPr/>
            </p:nvSpPr>
            <p:spPr bwMode="auto">
              <a:xfrm rot="16458048">
                <a:off x="4596316" y="3437866"/>
                <a:ext cx="180414" cy="1862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7" name="AutoShape 16"/>
              <p:cNvSpPr>
                <a:spLocks noChangeArrowheads="1"/>
              </p:cNvSpPr>
              <p:nvPr/>
            </p:nvSpPr>
            <p:spPr bwMode="auto">
              <a:xfrm rot="11421249">
                <a:off x="4535339" y="3536243"/>
                <a:ext cx="172245" cy="1950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8" name="AutoShape 18"/>
              <p:cNvSpPr>
                <a:spLocks noChangeArrowheads="1"/>
              </p:cNvSpPr>
              <p:nvPr/>
            </p:nvSpPr>
            <p:spPr bwMode="auto">
              <a:xfrm rot="9184843">
                <a:off x="4378381" y="3564633"/>
                <a:ext cx="192136" cy="1950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9" name="AutoShape 19"/>
              <p:cNvSpPr>
                <a:spLocks noChangeArrowheads="1"/>
              </p:cNvSpPr>
              <p:nvPr/>
            </p:nvSpPr>
            <p:spPr bwMode="auto">
              <a:xfrm rot="2880009">
                <a:off x="4668724" y="3643184"/>
                <a:ext cx="170662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0" name="AutoShape 20"/>
              <p:cNvSpPr>
                <a:spLocks noChangeArrowheads="1"/>
              </p:cNvSpPr>
              <p:nvPr/>
            </p:nvSpPr>
            <p:spPr bwMode="auto">
              <a:xfrm rot="5092202">
                <a:off x="4644933" y="3690973"/>
                <a:ext cx="170662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1" name="AutoShape 21"/>
              <p:cNvSpPr>
                <a:spLocks noChangeArrowheads="1"/>
              </p:cNvSpPr>
              <p:nvPr/>
            </p:nvSpPr>
            <p:spPr bwMode="auto">
              <a:xfrm rot="7808292">
                <a:off x="4607754" y="3829137"/>
                <a:ext cx="170662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2" name="AutoShape 22"/>
              <p:cNvSpPr>
                <a:spLocks noChangeArrowheads="1"/>
              </p:cNvSpPr>
              <p:nvPr/>
            </p:nvSpPr>
            <p:spPr bwMode="auto">
              <a:xfrm rot="9709628">
                <a:off x="4793600" y="3693821"/>
                <a:ext cx="95645" cy="199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3" name="AutoShape 28"/>
              <p:cNvSpPr>
                <a:spLocks noChangeArrowheads="1"/>
              </p:cNvSpPr>
              <p:nvPr/>
            </p:nvSpPr>
            <p:spPr bwMode="auto">
              <a:xfrm rot="1048395">
                <a:off x="4837232" y="3367166"/>
                <a:ext cx="105379" cy="100624"/>
              </a:xfrm>
              <a:prstGeom prst="moon">
                <a:avLst>
                  <a:gd name="adj" fmla="val 18493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4" name="AutoShape 32"/>
              <p:cNvSpPr>
                <a:spLocks noChangeArrowheads="1"/>
              </p:cNvSpPr>
              <p:nvPr/>
            </p:nvSpPr>
            <p:spPr bwMode="auto">
              <a:xfrm rot="19057941">
                <a:off x="4670957" y="3314397"/>
                <a:ext cx="133734" cy="1950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5" name="AutoShape 32"/>
              <p:cNvSpPr>
                <a:spLocks noChangeArrowheads="1"/>
              </p:cNvSpPr>
              <p:nvPr/>
            </p:nvSpPr>
            <p:spPr bwMode="auto">
              <a:xfrm rot="19057941">
                <a:off x="4877719" y="3603773"/>
                <a:ext cx="133734" cy="1950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 rot="3000000">
                <a:off x="4636805" y="3543672"/>
                <a:ext cx="189284" cy="76786"/>
              </a:xfrm>
              <a:prstGeom prst="ellipse">
                <a:avLst/>
              </a:prstGeom>
              <a:solidFill>
                <a:srgbClr val="E7DB41"/>
              </a:solidFill>
              <a:ln w="3175">
                <a:solidFill>
                  <a:srgbClr val="E7DB4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7" name="AutoShape 22"/>
              <p:cNvSpPr>
                <a:spLocks noChangeArrowheads="1"/>
              </p:cNvSpPr>
              <p:nvPr/>
            </p:nvSpPr>
            <p:spPr bwMode="auto">
              <a:xfrm rot="8063380">
                <a:off x="4558502" y="3403454"/>
                <a:ext cx="100181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8" name="円弧 37"/>
              <p:cNvSpPr/>
              <p:nvPr/>
            </p:nvSpPr>
            <p:spPr>
              <a:xfrm rot="11033245">
                <a:off x="4334356" y="3657560"/>
                <a:ext cx="281450" cy="308644"/>
              </a:xfrm>
              <a:prstGeom prst="arc">
                <a:avLst>
                  <a:gd name="adj1" fmla="val 17268876"/>
                  <a:gd name="adj2" fmla="val 20862643"/>
                </a:avLst>
              </a:prstGeom>
              <a:noFill/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円/楕円 38"/>
              <p:cNvSpPr>
                <a:spLocks noChangeAspect="1"/>
              </p:cNvSpPr>
              <p:nvPr/>
            </p:nvSpPr>
            <p:spPr>
              <a:xfrm rot="3000000" flipH="1">
                <a:off x="5043026" y="3522297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/楕円 39"/>
              <p:cNvSpPr>
                <a:spLocks noChangeAspect="1"/>
              </p:cNvSpPr>
              <p:nvPr/>
            </p:nvSpPr>
            <p:spPr>
              <a:xfrm rot="3000000" flipH="1">
                <a:off x="5029527" y="3520774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40"/>
              <p:cNvSpPr>
                <a:spLocks noChangeAspect="1"/>
              </p:cNvSpPr>
              <p:nvPr/>
            </p:nvSpPr>
            <p:spPr>
              <a:xfrm rot="3000000" flipH="1">
                <a:off x="5015981" y="3519819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/楕円 41"/>
              <p:cNvSpPr>
                <a:spLocks noChangeAspect="1"/>
              </p:cNvSpPr>
              <p:nvPr/>
            </p:nvSpPr>
            <p:spPr>
              <a:xfrm rot="3000000" flipH="1">
                <a:off x="5002483" y="3518296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/楕円 42"/>
              <p:cNvSpPr>
                <a:spLocks noChangeAspect="1"/>
              </p:cNvSpPr>
              <p:nvPr/>
            </p:nvSpPr>
            <p:spPr>
              <a:xfrm rot="3000000" flipH="1">
                <a:off x="4988937" y="3517340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円/楕円 43"/>
              <p:cNvSpPr>
                <a:spLocks noChangeAspect="1"/>
              </p:cNvSpPr>
              <p:nvPr/>
            </p:nvSpPr>
            <p:spPr>
              <a:xfrm rot="3000000" flipH="1">
                <a:off x="4975438" y="3515818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円/楕円 44"/>
              <p:cNvSpPr>
                <a:spLocks noChangeAspect="1"/>
              </p:cNvSpPr>
              <p:nvPr/>
            </p:nvSpPr>
            <p:spPr>
              <a:xfrm rot="3000000" flipH="1">
                <a:off x="4961892" y="3514862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円/楕円 45"/>
              <p:cNvSpPr>
                <a:spLocks noChangeAspect="1"/>
              </p:cNvSpPr>
              <p:nvPr/>
            </p:nvSpPr>
            <p:spPr>
              <a:xfrm rot="3000000" flipH="1">
                <a:off x="4948534" y="3513514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円/楕円 46"/>
              <p:cNvSpPr>
                <a:spLocks noChangeAspect="1"/>
              </p:cNvSpPr>
              <p:nvPr/>
            </p:nvSpPr>
            <p:spPr>
              <a:xfrm rot="3000000" flipH="1">
                <a:off x="4948393" y="3513340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AutoShape 28"/>
              <p:cNvSpPr>
                <a:spLocks noChangeArrowheads="1"/>
              </p:cNvSpPr>
              <p:nvPr/>
            </p:nvSpPr>
            <p:spPr bwMode="auto">
              <a:xfrm rot="4951605" flipH="1">
                <a:off x="4856895" y="3402462"/>
                <a:ext cx="110376" cy="96068"/>
              </a:xfrm>
              <a:prstGeom prst="moon">
                <a:avLst>
                  <a:gd name="adj" fmla="val 18493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9" name="AutoShape 28"/>
              <p:cNvSpPr>
                <a:spLocks noChangeArrowheads="1"/>
              </p:cNvSpPr>
              <p:nvPr/>
            </p:nvSpPr>
            <p:spPr bwMode="auto">
              <a:xfrm rot="1048395">
                <a:off x="4839598" y="3338839"/>
                <a:ext cx="105379" cy="100624"/>
              </a:xfrm>
              <a:prstGeom prst="moon">
                <a:avLst>
                  <a:gd name="adj" fmla="val 18493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0" name="AutoShape 28"/>
              <p:cNvSpPr>
                <a:spLocks noChangeArrowheads="1"/>
              </p:cNvSpPr>
              <p:nvPr/>
            </p:nvSpPr>
            <p:spPr bwMode="auto">
              <a:xfrm rot="4951605" flipH="1">
                <a:off x="4886457" y="3402728"/>
                <a:ext cx="110376" cy="96068"/>
              </a:xfrm>
              <a:prstGeom prst="moon">
                <a:avLst>
                  <a:gd name="adj" fmla="val 18493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 rot="3000000">
                <a:off x="4592689" y="3582445"/>
                <a:ext cx="189284" cy="7678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円/楕円 51"/>
              <p:cNvSpPr>
                <a:spLocks noChangeAspect="1"/>
              </p:cNvSpPr>
              <p:nvPr/>
            </p:nvSpPr>
            <p:spPr>
              <a:xfrm rot="3000000">
                <a:off x="4831226" y="3279892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/楕円 52"/>
              <p:cNvSpPr>
                <a:spLocks noChangeAspect="1"/>
              </p:cNvSpPr>
              <p:nvPr/>
            </p:nvSpPr>
            <p:spPr>
              <a:xfrm rot="3000000">
                <a:off x="4830313" y="3295718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/>
              <p:cNvSpPr>
                <a:spLocks noChangeAspect="1"/>
              </p:cNvSpPr>
              <p:nvPr/>
            </p:nvSpPr>
            <p:spPr>
              <a:xfrm rot="3000000">
                <a:off x="4828859" y="3309857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/楕円 54"/>
              <p:cNvSpPr>
                <a:spLocks noChangeAspect="1"/>
              </p:cNvSpPr>
              <p:nvPr/>
            </p:nvSpPr>
            <p:spPr>
              <a:xfrm rot="3000000">
                <a:off x="4827947" y="3324045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円/楕円 55"/>
              <p:cNvSpPr>
                <a:spLocks noChangeAspect="1"/>
              </p:cNvSpPr>
              <p:nvPr/>
            </p:nvSpPr>
            <p:spPr>
              <a:xfrm rot="3000000">
                <a:off x="4826493" y="3338184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/>
              <p:cNvSpPr>
                <a:spLocks noChangeAspect="1"/>
              </p:cNvSpPr>
              <p:nvPr/>
            </p:nvSpPr>
            <p:spPr>
              <a:xfrm rot="3000000">
                <a:off x="4825581" y="3352373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/>
              <p:cNvSpPr>
                <a:spLocks noChangeAspect="1"/>
              </p:cNvSpPr>
              <p:nvPr/>
            </p:nvSpPr>
            <p:spPr>
              <a:xfrm rot="3000000">
                <a:off x="4824127" y="3366511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/>
              <p:cNvSpPr>
                <a:spLocks noChangeAspect="1"/>
              </p:cNvSpPr>
              <p:nvPr/>
            </p:nvSpPr>
            <p:spPr>
              <a:xfrm rot="3000000">
                <a:off x="4823074" y="3380525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/>
              <p:cNvSpPr>
                <a:spLocks noChangeAspect="1"/>
              </p:cNvSpPr>
              <p:nvPr/>
            </p:nvSpPr>
            <p:spPr>
              <a:xfrm rot="3000000">
                <a:off x="4835542" y="3213088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/>
              <p:cNvSpPr>
                <a:spLocks noChangeAspect="1"/>
              </p:cNvSpPr>
              <p:nvPr/>
            </p:nvSpPr>
            <p:spPr>
              <a:xfrm rot="3000000">
                <a:off x="4834629" y="3227276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/>
              <p:cNvSpPr>
                <a:spLocks noChangeAspect="1"/>
              </p:cNvSpPr>
              <p:nvPr/>
            </p:nvSpPr>
            <p:spPr>
              <a:xfrm rot="3000000">
                <a:off x="4833176" y="3243457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/>
              <p:cNvSpPr>
                <a:spLocks noChangeAspect="1"/>
              </p:cNvSpPr>
              <p:nvPr/>
            </p:nvSpPr>
            <p:spPr>
              <a:xfrm rot="3000000">
                <a:off x="4832123" y="3261556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4" name="グループ化 63"/>
              <p:cNvGrpSpPr/>
              <p:nvPr/>
            </p:nvGrpSpPr>
            <p:grpSpPr>
              <a:xfrm rot="5400000">
                <a:off x="5079533" y="3503340"/>
                <a:ext cx="12766" cy="55083"/>
                <a:chOff x="16110658" y="6670159"/>
                <a:chExt cx="33834" cy="256888"/>
              </a:xfrm>
            </p:grpSpPr>
            <p:sp>
              <p:nvSpPr>
                <p:cNvPr id="72" name="円/楕円 71"/>
                <p:cNvSpPr>
                  <a:spLocks noChangeAspect="1"/>
                </p:cNvSpPr>
                <p:nvPr/>
              </p:nvSpPr>
              <p:spPr>
                <a:xfrm rot="3000000">
                  <a:off x="16110658" y="6909405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3" name="円/楕円 72"/>
                <p:cNvSpPr>
                  <a:spLocks noChangeAspect="1"/>
                </p:cNvSpPr>
                <p:nvPr/>
              </p:nvSpPr>
              <p:spPr>
                <a:xfrm rot="3000000">
                  <a:off x="16126850" y="6670159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円/楕円 73"/>
                <p:cNvSpPr>
                  <a:spLocks noChangeAspect="1"/>
                </p:cNvSpPr>
                <p:nvPr/>
              </p:nvSpPr>
              <p:spPr>
                <a:xfrm rot="3000000">
                  <a:off x="16123426" y="6720972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円/楕円 74"/>
                <p:cNvSpPr>
                  <a:spLocks noChangeAspect="1"/>
                </p:cNvSpPr>
                <p:nvPr/>
              </p:nvSpPr>
              <p:spPr>
                <a:xfrm rot="3000000">
                  <a:off x="16117974" y="6778921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6" name="円/楕円 75"/>
                <p:cNvSpPr>
                  <a:spLocks noChangeAspect="1"/>
                </p:cNvSpPr>
                <p:nvPr/>
              </p:nvSpPr>
              <p:spPr>
                <a:xfrm rot="3000000">
                  <a:off x="16114025" y="6843738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" name="円弧 64"/>
              <p:cNvSpPr/>
              <p:nvPr/>
            </p:nvSpPr>
            <p:spPr>
              <a:xfrm rot="11033245">
                <a:off x="4381533" y="3616097"/>
                <a:ext cx="281450" cy="308644"/>
              </a:xfrm>
              <a:prstGeom prst="arc">
                <a:avLst>
                  <a:gd name="adj1" fmla="val 15947418"/>
                  <a:gd name="adj2" fmla="val 183758"/>
                </a:avLst>
              </a:prstGeom>
              <a:solidFill>
                <a:schemeClr val="tx1"/>
              </a:solidFill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円弧 65"/>
              <p:cNvSpPr/>
              <p:nvPr/>
            </p:nvSpPr>
            <p:spPr>
              <a:xfrm rot="11033245">
                <a:off x="4437294" y="3567089"/>
                <a:ext cx="281450" cy="308644"/>
              </a:xfrm>
              <a:prstGeom prst="arc">
                <a:avLst>
                  <a:gd name="adj1" fmla="val 15663792"/>
                  <a:gd name="adj2" fmla="val 762255"/>
                </a:avLst>
              </a:prstGeom>
              <a:solidFill>
                <a:schemeClr val="tx1"/>
              </a:solidFill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7" name="円弧 66"/>
              <p:cNvSpPr/>
              <p:nvPr/>
            </p:nvSpPr>
            <p:spPr>
              <a:xfrm rot="11033245">
                <a:off x="4487173" y="3503656"/>
                <a:ext cx="281450" cy="308644"/>
              </a:xfrm>
              <a:prstGeom prst="arc">
                <a:avLst>
                  <a:gd name="adj1" fmla="val 15634673"/>
                  <a:gd name="adj2" fmla="val 183758"/>
                </a:avLst>
              </a:prstGeom>
              <a:solidFill>
                <a:schemeClr val="tx1"/>
              </a:solidFill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8" name="円弧 67"/>
              <p:cNvSpPr/>
              <p:nvPr/>
            </p:nvSpPr>
            <p:spPr>
              <a:xfrm rot="11033245">
                <a:off x="4552473" y="3466555"/>
                <a:ext cx="281450" cy="308644"/>
              </a:xfrm>
              <a:prstGeom prst="arc">
                <a:avLst>
                  <a:gd name="adj1" fmla="val 16200000"/>
                  <a:gd name="adj2" fmla="val 183758"/>
                </a:avLst>
              </a:prstGeom>
              <a:solidFill>
                <a:schemeClr val="tx1"/>
              </a:solidFill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9" name="Oval 8"/>
              <p:cNvSpPr>
                <a:spLocks noChangeArrowheads="1"/>
              </p:cNvSpPr>
              <p:nvPr/>
            </p:nvSpPr>
            <p:spPr bwMode="auto">
              <a:xfrm rot="3000000">
                <a:off x="4554853" y="3617407"/>
                <a:ext cx="189284" cy="7678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70" name="円/楕円 69"/>
              <p:cNvSpPr/>
              <p:nvPr/>
            </p:nvSpPr>
            <p:spPr>
              <a:xfrm>
                <a:off x="4793520" y="3373936"/>
                <a:ext cx="12188" cy="1276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円/楕円 70"/>
              <p:cNvSpPr/>
              <p:nvPr/>
            </p:nvSpPr>
            <p:spPr>
              <a:xfrm>
                <a:off x="4933745" y="3537344"/>
                <a:ext cx="12188" cy="1276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" name="フリーフォーム 17"/>
            <p:cNvSpPr/>
            <p:nvPr/>
          </p:nvSpPr>
          <p:spPr>
            <a:xfrm rot="4279537">
              <a:off x="6329374" y="654060"/>
              <a:ext cx="219335" cy="226648"/>
            </a:xfrm>
            <a:custGeom>
              <a:avLst/>
              <a:gdLst>
                <a:gd name="connsiteX0" fmla="*/ 864394 w 928688"/>
                <a:gd name="connsiteY0" fmla="*/ 0 h 959644"/>
                <a:gd name="connsiteX1" fmla="*/ 685800 w 928688"/>
                <a:gd name="connsiteY1" fmla="*/ 102394 h 959644"/>
                <a:gd name="connsiteX2" fmla="*/ 404813 w 928688"/>
                <a:gd name="connsiteY2" fmla="*/ 307181 h 959644"/>
                <a:gd name="connsiteX3" fmla="*/ 171450 w 928688"/>
                <a:gd name="connsiteY3" fmla="*/ 538163 h 959644"/>
                <a:gd name="connsiteX4" fmla="*/ 7144 w 928688"/>
                <a:gd name="connsiteY4" fmla="*/ 804863 h 959644"/>
                <a:gd name="connsiteX5" fmla="*/ 0 w 928688"/>
                <a:gd name="connsiteY5" fmla="*/ 869156 h 959644"/>
                <a:gd name="connsiteX6" fmla="*/ 16669 w 928688"/>
                <a:gd name="connsiteY6" fmla="*/ 940594 h 959644"/>
                <a:gd name="connsiteX7" fmla="*/ 76200 w 928688"/>
                <a:gd name="connsiteY7" fmla="*/ 959644 h 959644"/>
                <a:gd name="connsiteX8" fmla="*/ 171450 w 928688"/>
                <a:gd name="connsiteY8" fmla="*/ 933450 h 959644"/>
                <a:gd name="connsiteX9" fmla="*/ 357188 w 928688"/>
                <a:gd name="connsiteY9" fmla="*/ 792956 h 959644"/>
                <a:gd name="connsiteX10" fmla="*/ 623888 w 928688"/>
                <a:gd name="connsiteY10" fmla="*/ 516731 h 959644"/>
                <a:gd name="connsiteX11" fmla="*/ 928688 w 928688"/>
                <a:gd name="connsiteY11" fmla="*/ 76200 h 959644"/>
                <a:gd name="connsiteX12" fmla="*/ 923925 w 928688"/>
                <a:gd name="connsiteY12" fmla="*/ 66675 h 959644"/>
                <a:gd name="connsiteX13" fmla="*/ 902494 w 928688"/>
                <a:gd name="connsiteY13" fmla="*/ 73819 h 959644"/>
                <a:gd name="connsiteX14" fmla="*/ 873919 w 928688"/>
                <a:gd name="connsiteY14" fmla="*/ 66675 h 959644"/>
                <a:gd name="connsiteX15" fmla="*/ 859631 w 928688"/>
                <a:gd name="connsiteY15" fmla="*/ 54769 h 959644"/>
                <a:gd name="connsiteX16" fmla="*/ 864394 w 928688"/>
                <a:gd name="connsiteY16" fmla="*/ 0 h 9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688" h="959644">
                  <a:moveTo>
                    <a:pt x="864394" y="0"/>
                  </a:moveTo>
                  <a:lnTo>
                    <a:pt x="685800" y="102394"/>
                  </a:lnTo>
                  <a:lnTo>
                    <a:pt x="404813" y="307181"/>
                  </a:lnTo>
                  <a:lnTo>
                    <a:pt x="171450" y="538163"/>
                  </a:lnTo>
                  <a:lnTo>
                    <a:pt x="7144" y="804863"/>
                  </a:lnTo>
                  <a:lnTo>
                    <a:pt x="0" y="869156"/>
                  </a:lnTo>
                  <a:lnTo>
                    <a:pt x="16669" y="940594"/>
                  </a:lnTo>
                  <a:lnTo>
                    <a:pt x="76200" y="959644"/>
                  </a:lnTo>
                  <a:lnTo>
                    <a:pt x="171450" y="933450"/>
                  </a:lnTo>
                  <a:lnTo>
                    <a:pt x="357188" y="792956"/>
                  </a:lnTo>
                  <a:lnTo>
                    <a:pt x="623888" y="516731"/>
                  </a:lnTo>
                  <a:lnTo>
                    <a:pt x="928688" y="76200"/>
                  </a:lnTo>
                  <a:lnTo>
                    <a:pt x="923925" y="66675"/>
                  </a:lnTo>
                  <a:lnTo>
                    <a:pt x="902494" y="73819"/>
                  </a:lnTo>
                  <a:lnTo>
                    <a:pt x="873919" y="66675"/>
                  </a:lnTo>
                  <a:lnTo>
                    <a:pt x="859631" y="54769"/>
                  </a:lnTo>
                  <a:lnTo>
                    <a:pt x="864394" y="0"/>
                  </a:lnTo>
                  <a:close/>
                </a:path>
              </a:pathLst>
            </a:custGeom>
            <a:solidFill>
              <a:srgbClr val="D9D9D9">
                <a:alpha val="69804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フリーフォーム 18"/>
            <p:cNvSpPr/>
            <p:nvPr/>
          </p:nvSpPr>
          <p:spPr>
            <a:xfrm rot="3881842" flipH="1">
              <a:off x="6422948" y="858507"/>
              <a:ext cx="219337" cy="226647"/>
            </a:xfrm>
            <a:custGeom>
              <a:avLst/>
              <a:gdLst>
                <a:gd name="connsiteX0" fmla="*/ 864394 w 928688"/>
                <a:gd name="connsiteY0" fmla="*/ 0 h 959644"/>
                <a:gd name="connsiteX1" fmla="*/ 685800 w 928688"/>
                <a:gd name="connsiteY1" fmla="*/ 102394 h 959644"/>
                <a:gd name="connsiteX2" fmla="*/ 404813 w 928688"/>
                <a:gd name="connsiteY2" fmla="*/ 307181 h 959644"/>
                <a:gd name="connsiteX3" fmla="*/ 171450 w 928688"/>
                <a:gd name="connsiteY3" fmla="*/ 538163 h 959644"/>
                <a:gd name="connsiteX4" fmla="*/ 7144 w 928688"/>
                <a:gd name="connsiteY4" fmla="*/ 804863 h 959644"/>
                <a:gd name="connsiteX5" fmla="*/ 0 w 928688"/>
                <a:gd name="connsiteY5" fmla="*/ 869156 h 959644"/>
                <a:gd name="connsiteX6" fmla="*/ 16669 w 928688"/>
                <a:gd name="connsiteY6" fmla="*/ 940594 h 959644"/>
                <a:gd name="connsiteX7" fmla="*/ 76200 w 928688"/>
                <a:gd name="connsiteY7" fmla="*/ 959644 h 959644"/>
                <a:gd name="connsiteX8" fmla="*/ 171450 w 928688"/>
                <a:gd name="connsiteY8" fmla="*/ 933450 h 959644"/>
                <a:gd name="connsiteX9" fmla="*/ 357188 w 928688"/>
                <a:gd name="connsiteY9" fmla="*/ 792956 h 959644"/>
                <a:gd name="connsiteX10" fmla="*/ 623888 w 928688"/>
                <a:gd name="connsiteY10" fmla="*/ 516731 h 959644"/>
                <a:gd name="connsiteX11" fmla="*/ 928688 w 928688"/>
                <a:gd name="connsiteY11" fmla="*/ 76200 h 959644"/>
                <a:gd name="connsiteX12" fmla="*/ 923925 w 928688"/>
                <a:gd name="connsiteY12" fmla="*/ 66675 h 959644"/>
                <a:gd name="connsiteX13" fmla="*/ 902494 w 928688"/>
                <a:gd name="connsiteY13" fmla="*/ 73819 h 959644"/>
                <a:gd name="connsiteX14" fmla="*/ 873919 w 928688"/>
                <a:gd name="connsiteY14" fmla="*/ 66675 h 959644"/>
                <a:gd name="connsiteX15" fmla="*/ 859631 w 928688"/>
                <a:gd name="connsiteY15" fmla="*/ 54769 h 959644"/>
                <a:gd name="connsiteX16" fmla="*/ 864394 w 928688"/>
                <a:gd name="connsiteY16" fmla="*/ 0 h 9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688" h="959644">
                  <a:moveTo>
                    <a:pt x="864394" y="0"/>
                  </a:moveTo>
                  <a:lnTo>
                    <a:pt x="685800" y="102394"/>
                  </a:lnTo>
                  <a:lnTo>
                    <a:pt x="404813" y="307181"/>
                  </a:lnTo>
                  <a:lnTo>
                    <a:pt x="171450" y="538163"/>
                  </a:lnTo>
                  <a:lnTo>
                    <a:pt x="7144" y="804863"/>
                  </a:lnTo>
                  <a:lnTo>
                    <a:pt x="0" y="869156"/>
                  </a:lnTo>
                  <a:lnTo>
                    <a:pt x="16669" y="940594"/>
                  </a:lnTo>
                  <a:lnTo>
                    <a:pt x="76200" y="959644"/>
                  </a:lnTo>
                  <a:lnTo>
                    <a:pt x="171450" y="933450"/>
                  </a:lnTo>
                  <a:lnTo>
                    <a:pt x="357188" y="792956"/>
                  </a:lnTo>
                  <a:lnTo>
                    <a:pt x="623888" y="516731"/>
                  </a:lnTo>
                  <a:lnTo>
                    <a:pt x="928688" y="76200"/>
                  </a:lnTo>
                  <a:lnTo>
                    <a:pt x="923925" y="66675"/>
                  </a:lnTo>
                  <a:lnTo>
                    <a:pt x="902494" y="73819"/>
                  </a:lnTo>
                  <a:lnTo>
                    <a:pt x="873919" y="66675"/>
                  </a:lnTo>
                  <a:lnTo>
                    <a:pt x="859631" y="54769"/>
                  </a:lnTo>
                  <a:lnTo>
                    <a:pt x="864394" y="0"/>
                  </a:lnTo>
                  <a:close/>
                </a:path>
              </a:pathLst>
            </a:custGeom>
            <a:solidFill>
              <a:srgbClr val="D9D9D9">
                <a:alpha val="69804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フリーフォーム 19"/>
            <p:cNvSpPr/>
            <p:nvPr/>
          </p:nvSpPr>
          <p:spPr>
            <a:xfrm rot="5126474">
              <a:off x="6343651" y="620757"/>
              <a:ext cx="219335" cy="226648"/>
            </a:xfrm>
            <a:custGeom>
              <a:avLst/>
              <a:gdLst>
                <a:gd name="connsiteX0" fmla="*/ 864394 w 928688"/>
                <a:gd name="connsiteY0" fmla="*/ 0 h 959644"/>
                <a:gd name="connsiteX1" fmla="*/ 685800 w 928688"/>
                <a:gd name="connsiteY1" fmla="*/ 102394 h 959644"/>
                <a:gd name="connsiteX2" fmla="*/ 404813 w 928688"/>
                <a:gd name="connsiteY2" fmla="*/ 307181 h 959644"/>
                <a:gd name="connsiteX3" fmla="*/ 171450 w 928688"/>
                <a:gd name="connsiteY3" fmla="*/ 538163 h 959644"/>
                <a:gd name="connsiteX4" fmla="*/ 7144 w 928688"/>
                <a:gd name="connsiteY4" fmla="*/ 804863 h 959644"/>
                <a:gd name="connsiteX5" fmla="*/ 0 w 928688"/>
                <a:gd name="connsiteY5" fmla="*/ 869156 h 959644"/>
                <a:gd name="connsiteX6" fmla="*/ 16669 w 928688"/>
                <a:gd name="connsiteY6" fmla="*/ 940594 h 959644"/>
                <a:gd name="connsiteX7" fmla="*/ 76200 w 928688"/>
                <a:gd name="connsiteY7" fmla="*/ 959644 h 959644"/>
                <a:gd name="connsiteX8" fmla="*/ 171450 w 928688"/>
                <a:gd name="connsiteY8" fmla="*/ 933450 h 959644"/>
                <a:gd name="connsiteX9" fmla="*/ 357188 w 928688"/>
                <a:gd name="connsiteY9" fmla="*/ 792956 h 959644"/>
                <a:gd name="connsiteX10" fmla="*/ 623888 w 928688"/>
                <a:gd name="connsiteY10" fmla="*/ 516731 h 959644"/>
                <a:gd name="connsiteX11" fmla="*/ 928688 w 928688"/>
                <a:gd name="connsiteY11" fmla="*/ 76200 h 959644"/>
                <a:gd name="connsiteX12" fmla="*/ 923925 w 928688"/>
                <a:gd name="connsiteY12" fmla="*/ 66675 h 959644"/>
                <a:gd name="connsiteX13" fmla="*/ 902494 w 928688"/>
                <a:gd name="connsiteY13" fmla="*/ 73819 h 959644"/>
                <a:gd name="connsiteX14" fmla="*/ 873919 w 928688"/>
                <a:gd name="connsiteY14" fmla="*/ 66675 h 959644"/>
                <a:gd name="connsiteX15" fmla="*/ 859631 w 928688"/>
                <a:gd name="connsiteY15" fmla="*/ 54769 h 959644"/>
                <a:gd name="connsiteX16" fmla="*/ 864394 w 928688"/>
                <a:gd name="connsiteY16" fmla="*/ 0 h 9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688" h="959644">
                  <a:moveTo>
                    <a:pt x="864394" y="0"/>
                  </a:moveTo>
                  <a:lnTo>
                    <a:pt x="685800" y="102394"/>
                  </a:lnTo>
                  <a:lnTo>
                    <a:pt x="404813" y="307181"/>
                  </a:lnTo>
                  <a:lnTo>
                    <a:pt x="171450" y="538163"/>
                  </a:lnTo>
                  <a:lnTo>
                    <a:pt x="7144" y="804863"/>
                  </a:lnTo>
                  <a:lnTo>
                    <a:pt x="0" y="869156"/>
                  </a:lnTo>
                  <a:lnTo>
                    <a:pt x="16669" y="940594"/>
                  </a:lnTo>
                  <a:lnTo>
                    <a:pt x="76200" y="959644"/>
                  </a:lnTo>
                  <a:lnTo>
                    <a:pt x="171450" y="933450"/>
                  </a:lnTo>
                  <a:lnTo>
                    <a:pt x="357188" y="792956"/>
                  </a:lnTo>
                  <a:lnTo>
                    <a:pt x="623888" y="516731"/>
                  </a:lnTo>
                  <a:lnTo>
                    <a:pt x="928688" y="76200"/>
                  </a:lnTo>
                  <a:lnTo>
                    <a:pt x="923925" y="66675"/>
                  </a:lnTo>
                  <a:lnTo>
                    <a:pt x="902494" y="73819"/>
                  </a:lnTo>
                  <a:lnTo>
                    <a:pt x="873919" y="66675"/>
                  </a:lnTo>
                  <a:lnTo>
                    <a:pt x="859631" y="54769"/>
                  </a:lnTo>
                  <a:lnTo>
                    <a:pt x="864394" y="0"/>
                  </a:lnTo>
                  <a:close/>
                </a:path>
              </a:pathLst>
            </a:custGeom>
            <a:solidFill>
              <a:srgbClr val="D9D9D9">
                <a:alpha val="69804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フリーフォーム 20"/>
            <p:cNvSpPr/>
            <p:nvPr/>
          </p:nvSpPr>
          <p:spPr>
            <a:xfrm rot="1944361" flipH="1">
              <a:off x="6486859" y="868005"/>
              <a:ext cx="219337" cy="226647"/>
            </a:xfrm>
            <a:custGeom>
              <a:avLst/>
              <a:gdLst>
                <a:gd name="connsiteX0" fmla="*/ 864394 w 928688"/>
                <a:gd name="connsiteY0" fmla="*/ 0 h 959644"/>
                <a:gd name="connsiteX1" fmla="*/ 685800 w 928688"/>
                <a:gd name="connsiteY1" fmla="*/ 102394 h 959644"/>
                <a:gd name="connsiteX2" fmla="*/ 404813 w 928688"/>
                <a:gd name="connsiteY2" fmla="*/ 307181 h 959644"/>
                <a:gd name="connsiteX3" fmla="*/ 171450 w 928688"/>
                <a:gd name="connsiteY3" fmla="*/ 538163 h 959644"/>
                <a:gd name="connsiteX4" fmla="*/ 7144 w 928688"/>
                <a:gd name="connsiteY4" fmla="*/ 804863 h 959644"/>
                <a:gd name="connsiteX5" fmla="*/ 0 w 928688"/>
                <a:gd name="connsiteY5" fmla="*/ 869156 h 959644"/>
                <a:gd name="connsiteX6" fmla="*/ 16669 w 928688"/>
                <a:gd name="connsiteY6" fmla="*/ 940594 h 959644"/>
                <a:gd name="connsiteX7" fmla="*/ 76200 w 928688"/>
                <a:gd name="connsiteY7" fmla="*/ 959644 h 959644"/>
                <a:gd name="connsiteX8" fmla="*/ 171450 w 928688"/>
                <a:gd name="connsiteY8" fmla="*/ 933450 h 959644"/>
                <a:gd name="connsiteX9" fmla="*/ 357188 w 928688"/>
                <a:gd name="connsiteY9" fmla="*/ 792956 h 959644"/>
                <a:gd name="connsiteX10" fmla="*/ 623888 w 928688"/>
                <a:gd name="connsiteY10" fmla="*/ 516731 h 959644"/>
                <a:gd name="connsiteX11" fmla="*/ 928688 w 928688"/>
                <a:gd name="connsiteY11" fmla="*/ 76200 h 959644"/>
                <a:gd name="connsiteX12" fmla="*/ 923925 w 928688"/>
                <a:gd name="connsiteY12" fmla="*/ 66675 h 959644"/>
                <a:gd name="connsiteX13" fmla="*/ 902494 w 928688"/>
                <a:gd name="connsiteY13" fmla="*/ 73819 h 959644"/>
                <a:gd name="connsiteX14" fmla="*/ 873919 w 928688"/>
                <a:gd name="connsiteY14" fmla="*/ 66675 h 959644"/>
                <a:gd name="connsiteX15" fmla="*/ 859631 w 928688"/>
                <a:gd name="connsiteY15" fmla="*/ 54769 h 959644"/>
                <a:gd name="connsiteX16" fmla="*/ 864394 w 928688"/>
                <a:gd name="connsiteY16" fmla="*/ 0 h 9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688" h="959644">
                  <a:moveTo>
                    <a:pt x="864394" y="0"/>
                  </a:moveTo>
                  <a:lnTo>
                    <a:pt x="685800" y="102394"/>
                  </a:lnTo>
                  <a:lnTo>
                    <a:pt x="404813" y="307181"/>
                  </a:lnTo>
                  <a:lnTo>
                    <a:pt x="171450" y="538163"/>
                  </a:lnTo>
                  <a:lnTo>
                    <a:pt x="7144" y="804863"/>
                  </a:lnTo>
                  <a:lnTo>
                    <a:pt x="0" y="869156"/>
                  </a:lnTo>
                  <a:lnTo>
                    <a:pt x="16669" y="940594"/>
                  </a:lnTo>
                  <a:lnTo>
                    <a:pt x="76200" y="959644"/>
                  </a:lnTo>
                  <a:lnTo>
                    <a:pt x="171450" y="933450"/>
                  </a:lnTo>
                  <a:lnTo>
                    <a:pt x="357188" y="792956"/>
                  </a:lnTo>
                  <a:lnTo>
                    <a:pt x="623888" y="516731"/>
                  </a:lnTo>
                  <a:lnTo>
                    <a:pt x="928688" y="76200"/>
                  </a:lnTo>
                  <a:lnTo>
                    <a:pt x="923925" y="66675"/>
                  </a:lnTo>
                  <a:lnTo>
                    <a:pt x="902494" y="73819"/>
                  </a:lnTo>
                  <a:lnTo>
                    <a:pt x="873919" y="66675"/>
                  </a:lnTo>
                  <a:lnTo>
                    <a:pt x="859631" y="54769"/>
                  </a:lnTo>
                  <a:lnTo>
                    <a:pt x="864394" y="0"/>
                  </a:lnTo>
                  <a:close/>
                </a:path>
              </a:pathLst>
            </a:custGeom>
            <a:solidFill>
              <a:srgbClr val="D9D9D9">
                <a:alpha val="69804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 rot="6167153" flipH="1">
            <a:off x="3424058" y="4546812"/>
            <a:ext cx="582323" cy="719702"/>
            <a:chOff x="6325718" y="624413"/>
            <a:chExt cx="380478" cy="470239"/>
          </a:xfrm>
        </p:grpSpPr>
        <p:grpSp>
          <p:nvGrpSpPr>
            <p:cNvPr id="78" name="グループ化 77"/>
            <p:cNvGrpSpPr/>
            <p:nvPr/>
          </p:nvGrpSpPr>
          <p:grpSpPr>
            <a:xfrm rot="513257">
              <a:off x="6431355" y="727589"/>
              <a:ext cx="250865" cy="195493"/>
              <a:chOff x="4051270" y="3212977"/>
              <a:chExt cx="1062187" cy="827732"/>
            </a:xfrm>
          </p:grpSpPr>
          <p:sp>
            <p:nvSpPr>
              <p:cNvPr id="83" name="AutoShape 19"/>
              <p:cNvSpPr>
                <a:spLocks noChangeArrowheads="1"/>
              </p:cNvSpPr>
              <p:nvPr/>
            </p:nvSpPr>
            <p:spPr bwMode="auto">
              <a:xfrm rot="2880009">
                <a:off x="4545331" y="3489157"/>
                <a:ext cx="170662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dirty="0"/>
              </a:p>
            </p:txBody>
          </p:sp>
          <p:sp>
            <p:nvSpPr>
              <p:cNvPr id="84" name="Oval 8"/>
              <p:cNvSpPr>
                <a:spLocks noChangeArrowheads="1"/>
              </p:cNvSpPr>
              <p:nvPr/>
            </p:nvSpPr>
            <p:spPr bwMode="auto">
              <a:xfrm rot="407422">
                <a:off x="4709823" y="3376254"/>
                <a:ext cx="239959" cy="24114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85" name="Oval 9"/>
              <p:cNvSpPr>
                <a:spLocks noChangeArrowheads="1"/>
              </p:cNvSpPr>
              <p:nvPr/>
            </p:nvSpPr>
            <p:spPr bwMode="auto">
              <a:xfrm rot="2966091">
                <a:off x="4250950" y="3549019"/>
                <a:ext cx="292010" cy="69136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86" name="AutoShape 12"/>
              <p:cNvSpPr>
                <a:spLocks noChangeArrowheads="1"/>
              </p:cNvSpPr>
              <p:nvPr/>
            </p:nvSpPr>
            <p:spPr bwMode="auto">
              <a:xfrm rot="872810">
                <a:off x="4744686" y="3631949"/>
                <a:ext cx="162935" cy="1994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87" name="AutoShape 13"/>
              <p:cNvSpPr>
                <a:spLocks noChangeArrowheads="1"/>
              </p:cNvSpPr>
              <p:nvPr/>
            </p:nvSpPr>
            <p:spPr bwMode="auto">
              <a:xfrm rot="16458048">
                <a:off x="4596316" y="3437866"/>
                <a:ext cx="180414" cy="1862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88" name="AutoShape 16"/>
              <p:cNvSpPr>
                <a:spLocks noChangeArrowheads="1"/>
              </p:cNvSpPr>
              <p:nvPr/>
            </p:nvSpPr>
            <p:spPr bwMode="auto">
              <a:xfrm rot="11421249">
                <a:off x="4535339" y="3536243"/>
                <a:ext cx="172245" cy="1950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89" name="AutoShape 18"/>
              <p:cNvSpPr>
                <a:spLocks noChangeArrowheads="1"/>
              </p:cNvSpPr>
              <p:nvPr/>
            </p:nvSpPr>
            <p:spPr bwMode="auto">
              <a:xfrm rot="9184843">
                <a:off x="4378381" y="3564633"/>
                <a:ext cx="192136" cy="1950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90" name="AutoShape 19"/>
              <p:cNvSpPr>
                <a:spLocks noChangeArrowheads="1"/>
              </p:cNvSpPr>
              <p:nvPr/>
            </p:nvSpPr>
            <p:spPr bwMode="auto">
              <a:xfrm rot="2880009">
                <a:off x="4668724" y="3643184"/>
                <a:ext cx="170662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91" name="AutoShape 20"/>
              <p:cNvSpPr>
                <a:spLocks noChangeArrowheads="1"/>
              </p:cNvSpPr>
              <p:nvPr/>
            </p:nvSpPr>
            <p:spPr bwMode="auto">
              <a:xfrm rot="5092202">
                <a:off x="4644933" y="3690973"/>
                <a:ext cx="170662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92" name="AutoShape 21"/>
              <p:cNvSpPr>
                <a:spLocks noChangeArrowheads="1"/>
              </p:cNvSpPr>
              <p:nvPr/>
            </p:nvSpPr>
            <p:spPr bwMode="auto">
              <a:xfrm rot="7808292">
                <a:off x="4607754" y="3829137"/>
                <a:ext cx="170662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93" name="AutoShape 22"/>
              <p:cNvSpPr>
                <a:spLocks noChangeArrowheads="1"/>
              </p:cNvSpPr>
              <p:nvPr/>
            </p:nvSpPr>
            <p:spPr bwMode="auto">
              <a:xfrm rot="9709628">
                <a:off x="4793600" y="3693821"/>
                <a:ext cx="95645" cy="199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94" name="AutoShape 28"/>
              <p:cNvSpPr>
                <a:spLocks noChangeArrowheads="1"/>
              </p:cNvSpPr>
              <p:nvPr/>
            </p:nvSpPr>
            <p:spPr bwMode="auto">
              <a:xfrm rot="1048395">
                <a:off x="4837232" y="3367166"/>
                <a:ext cx="105379" cy="100624"/>
              </a:xfrm>
              <a:prstGeom prst="moon">
                <a:avLst>
                  <a:gd name="adj" fmla="val 18493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95" name="AutoShape 32"/>
              <p:cNvSpPr>
                <a:spLocks noChangeArrowheads="1"/>
              </p:cNvSpPr>
              <p:nvPr/>
            </p:nvSpPr>
            <p:spPr bwMode="auto">
              <a:xfrm rot="19057941">
                <a:off x="4670957" y="3314397"/>
                <a:ext cx="133734" cy="1950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96" name="AutoShape 32"/>
              <p:cNvSpPr>
                <a:spLocks noChangeArrowheads="1"/>
              </p:cNvSpPr>
              <p:nvPr/>
            </p:nvSpPr>
            <p:spPr bwMode="auto">
              <a:xfrm rot="19057941">
                <a:off x="4877719" y="3603773"/>
                <a:ext cx="133734" cy="1950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97" name="Oval 8"/>
              <p:cNvSpPr>
                <a:spLocks noChangeArrowheads="1"/>
              </p:cNvSpPr>
              <p:nvPr/>
            </p:nvSpPr>
            <p:spPr bwMode="auto">
              <a:xfrm rot="3000000">
                <a:off x="4636805" y="3543672"/>
                <a:ext cx="189284" cy="76786"/>
              </a:xfrm>
              <a:prstGeom prst="ellipse">
                <a:avLst/>
              </a:prstGeom>
              <a:solidFill>
                <a:srgbClr val="E7DB41"/>
              </a:solidFill>
              <a:ln w="3175">
                <a:solidFill>
                  <a:srgbClr val="E7DB4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98" name="AutoShape 22"/>
              <p:cNvSpPr>
                <a:spLocks noChangeArrowheads="1"/>
              </p:cNvSpPr>
              <p:nvPr/>
            </p:nvSpPr>
            <p:spPr bwMode="auto">
              <a:xfrm rot="8063380">
                <a:off x="4558502" y="3403454"/>
                <a:ext cx="100181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99" name="円弧 98"/>
              <p:cNvSpPr/>
              <p:nvPr/>
            </p:nvSpPr>
            <p:spPr>
              <a:xfrm rot="11033245">
                <a:off x="4334356" y="3657560"/>
                <a:ext cx="281450" cy="308644"/>
              </a:xfrm>
              <a:prstGeom prst="arc">
                <a:avLst>
                  <a:gd name="adj1" fmla="val 17268876"/>
                  <a:gd name="adj2" fmla="val 20862643"/>
                </a:avLst>
              </a:prstGeom>
              <a:noFill/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0" name="円/楕円 99"/>
              <p:cNvSpPr>
                <a:spLocks noChangeAspect="1"/>
              </p:cNvSpPr>
              <p:nvPr/>
            </p:nvSpPr>
            <p:spPr>
              <a:xfrm rot="3000000" flipH="1">
                <a:off x="5043026" y="3522297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/>
              <p:cNvSpPr>
                <a:spLocks noChangeAspect="1"/>
              </p:cNvSpPr>
              <p:nvPr/>
            </p:nvSpPr>
            <p:spPr>
              <a:xfrm rot="3000000" flipH="1">
                <a:off x="5029527" y="3520774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/>
              <p:cNvSpPr>
                <a:spLocks noChangeAspect="1"/>
              </p:cNvSpPr>
              <p:nvPr/>
            </p:nvSpPr>
            <p:spPr>
              <a:xfrm rot="3000000" flipH="1">
                <a:off x="5015981" y="3519819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/>
              <p:cNvSpPr>
                <a:spLocks noChangeAspect="1"/>
              </p:cNvSpPr>
              <p:nvPr/>
            </p:nvSpPr>
            <p:spPr>
              <a:xfrm rot="3000000" flipH="1">
                <a:off x="5002483" y="3518296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/>
              <p:cNvSpPr>
                <a:spLocks noChangeAspect="1"/>
              </p:cNvSpPr>
              <p:nvPr/>
            </p:nvSpPr>
            <p:spPr>
              <a:xfrm rot="3000000" flipH="1">
                <a:off x="4988937" y="3517340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/>
              <p:cNvSpPr>
                <a:spLocks noChangeAspect="1"/>
              </p:cNvSpPr>
              <p:nvPr/>
            </p:nvSpPr>
            <p:spPr>
              <a:xfrm rot="3000000" flipH="1">
                <a:off x="4975438" y="3515818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/>
              <p:cNvSpPr>
                <a:spLocks noChangeAspect="1"/>
              </p:cNvSpPr>
              <p:nvPr/>
            </p:nvSpPr>
            <p:spPr>
              <a:xfrm rot="3000000" flipH="1">
                <a:off x="4961892" y="3514862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円/楕円 106"/>
              <p:cNvSpPr>
                <a:spLocks noChangeAspect="1"/>
              </p:cNvSpPr>
              <p:nvPr/>
            </p:nvSpPr>
            <p:spPr>
              <a:xfrm rot="3000000" flipH="1">
                <a:off x="4948534" y="3513514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円/楕円 107"/>
              <p:cNvSpPr>
                <a:spLocks noChangeAspect="1"/>
              </p:cNvSpPr>
              <p:nvPr/>
            </p:nvSpPr>
            <p:spPr>
              <a:xfrm rot="3000000" flipH="1">
                <a:off x="4948393" y="3513340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AutoShape 28"/>
              <p:cNvSpPr>
                <a:spLocks noChangeArrowheads="1"/>
              </p:cNvSpPr>
              <p:nvPr/>
            </p:nvSpPr>
            <p:spPr bwMode="auto">
              <a:xfrm rot="4951605" flipH="1">
                <a:off x="4856895" y="3402462"/>
                <a:ext cx="110376" cy="96068"/>
              </a:xfrm>
              <a:prstGeom prst="moon">
                <a:avLst>
                  <a:gd name="adj" fmla="val 18493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0" name="AutoShape 28"/>
              <p:cNvSpPr>
                <a:spLocks noChangeArrowheads="1"/>
              </p:cNvSpPr>
              <p:nvPr/>
            </p:nvSpPr>
            <p:spPr bwMode="auto">
              <a:xfrm rot="1048395">
                <a:off x="4839598" y="3338839"/>
                <a:ext cx="105379" cy="100624"/>
              </a:xfrm>
              <a:prstGeom prst="moon">
                <a:avLst>
                  <a:gd name="adj" fmla="val 18493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1" name="AutoShape 28"/>
              <p:cNvSpPr>
                <a:spLocks noChangeArrowheads="1"/>
              </p:cNvSpPr>
              <p:nvPr/>
            </p:nvSpPr>
            <p:spPr bwMode="auto">
              <a:xfrm rot="4951605" flipH="1">
                <a:off x="4886457" y="3402728"/>
                <a:ext cx="110376" cy="96068"/>
              </a:xfrm>
              <a:prstGeom prst="moon">
                <a:avLst>
                  <a:gd name="adj" fmla="val 18493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 rot="3000000">
                <a:off x="4592689" y="3582445"/>
                <a:ext cx="189284" cy="7678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3" name="円/楕円 112"/>
              <p:cNvSpPr>
                <a:spLocks noChangeAspect="1"/>
              </p:cNvSpPr>
              <p:nvPr/>
            </p:nvSpPr>
            <p:spPr>
              <a:xfrm rot="3000000">
                <a:off x="4831226" y="3279892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円/楕円 113"/>
              <p:cNvSpPr>
                <a:spLocks noChangeAspect="1"/>
              </p:cNvSpPr>
              <p:nvPr/>
            </p:nvSpPr>
            <p:spPr>
              <a:xfrm rot="3000000">
                <a:off x="4830313" y="3295718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円/楕円 114"/>
              <p:cNvSpPr>
                <a:spLocks noChangeAspect="1"/>
              </p:cNvSpPr>
              <p:nvPr/>
            </p:nvSpPr>
            <p:spPr>
              <a:xfrm rot="3000000">
                <a:off x="4828859" y="3309857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円/楕円 115"/>
              <p:cNvSpPr>
                <a:spLocks noChangeAspect="1"/>
              </p:cNvSpPr>
              <p:nvPr/>
            </p:nvSpPr>
            <p:spPr>
              <a:xfrm rot="3000000">
                <a:off x="4827947" y="3324045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円/楕円 116"/>
              <p:cNvSpPr>
                <a:spLocks noChangeAspect="1"/>
              </p:cNvSpPr>
              <p:nvPr/>
            </p:nvSpPr>
            <p:spPr>
              <a:xfrm rot="3000000">
                <a:off x="4826493" y="3338184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円/楕円 117"/>
              <p:cNvSpPr>
                <a:spLocks noChangeAspect="1"/>
              </p:cNvSpPr>
              <p:nvPr/>
            </p:nvSpPr>
            <p:spPr>
              <a:xfrm rot="3000000">
                <a:off x="4825581" y="3352373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円/楕円 118"/>
              <p:cNvSpPr>
                <a:spLocks noChangeAspect="1"/>
              </p:cNvSpPr>
              <p:nvPr/>
            </p:nvSpPr>
            <p:spPr>
              <a:xfrm rot="3000000">
                <a:off x="4824127" y="3366511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円/楕円 119"/>
              <p:cNvSpPr>
                <a:spLocks noChangeAspect="1"/>
              </p:cNvSpPr>
              <p:nvPr/>
            </p:nvSpPr>
            <p:spPr>
              <a:xfrm rot="3000000">
                <a:off x="4823074" y="3380525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円/楕円 120"/>
              <p:cNvSpPr>
                <a:spLocks noChangeAspect="1"/>
              </p:cNvSpPr>
              <p:nvPr/>
            </p:nvSpPr>
            <p:spPr>
              <a:xfrm rot="3000000">
                <a:off x="4835542" y="3213088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円/楕円 121"/>
              <p:cNvSpPr>
                <a:spLocks noChangeAspect="1"/>
              </p:cNvSpPr>
              <p:nvPr/>
            </p:nvSpPr>
            <p:spPr>
              <a:xfrm rot="3000000">
                <a:off x="4834629" y="3227276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円/楕円 122"/>
              <p:cNvSpPr>
                <a:spLocks noChangeAspect="1"/>
              </p:cNvSpPr>
              <p:nvPr/>
            </p:nvSpPr>
            <p:spPr>
              <a:xfrm rot="3000000">
                <a:off x="4833176" y="3243457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円/楕円 123"/>
              <p:cNvSpPr>
                <a:spLocks noChangeAspect="1"/>
              </p:cNvSpPr>
              <p:nvPr/>
            </p:nvSpPr>
            <p:spPr>
              <a:xfrm rot="3000000">
                <a:off x="4832123" y="3261556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5" name="グループ化 124"/>
              <p:cNvGrpSpPr/>
              <p:nvPr/>
            </p:nvGrpSpPr>
            <p:grpSpPr>
              <a:xfrm rot="5400000">
                <a:off x="5079533" y="3503340"/>
                <a:ext cx="12766" cy="55083"/>
                <a:chOff x="16110658" y="6670159"/>
                <a:chExt cx="33834" cy="256888"/>
              </a:xfrm>
            </p:grpSpPr>
            <p:sp>
              <p:nvSpPr>
                <p:cNvPr id="133" name="円/楕円 132"/>
                <p:cNvSpPr>
                  <a:spLocks noChangeAspect="1"/>
                </p:cNvSpPr>
                <p:nvPr/>
              </p:nvSpPr>
              <p:spPr>
                <a:xfrm rot="3000000">
                  <a:off x="16110658" y="6909405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円/楕円 133"/>
                <p:cNvSpPr>
                  <a:spLocks noChangeAspect="1"/>
                </p:cNvSpPr>
                <p:nvPr/>
              </p:nvSpPr>
              <p:spPr>
                <a:xfrm rot="3000000">
                  <a:off x="16126850" y="6670159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5" name="円/楕円 134"/>
                <p:cNvSpPr>
                  <a:spLocks noChangeAspect="1"/>
                </p:cNvSpPr>
                <p:nvPr/>
              </p:nvSpPr>
              <p:spPr>
                <a:xfrm rot="3000000">
                  <a:off x="16123426" y="6720972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" name="円/楕円 135"/>
                <p:cNvSpPr>
                  <a:spLocks noChangeAspect="1"/>
                </p:cNvSpPr>
                <p:nvPr/>
              </p:nvSpPr>
              <p:spPr>
                <a:xfrm rot="3000000">
                  <a:off x="16117974" y="6778921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" name="円/楕円 136"/>
                <p:cNvSpPr>
                  <a:spLocks noChangeAspect="1"/>
                </p:cNvSpPr>
                <p:nvPr/>
              </p:nvSpPr>
              <p:spPr>
                <a:xfrm rot="3000000">
                  <a:off x="16114025" y="6843738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6" name="円弧 125"/>
              <p:cNvSpPr/>
              <p:nvPr/>
            </p:nvSpPr>
            <p:spPr>
              <a:xfrm rot="11033245">
                <a:off x="4381533" y="3616097"/>
                <a:ext cx="281450" cy="308644"/>
              </a:xfrm>
              <a:prstGeom prst="arc">
                <a:avLst>
                  <a:gd name="adj1" fmla="val 15947418"/>
                  <a:gd name="adj2" fmla="val 183758"/>
                </a:avLst>
              </a:prstGeom>
              <a:solidFill>
                <a:schemeClr val="tx1"/>
              </a:solidFill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7" name="円弧 126"/>
              <p:cNvSpPr/>
              <p:nvPr/>
            </p:nvSpPr>
            <p:spPr>
              <a:xfrm rot="11033245">
                <a:off x="4437294" y="3567089"/>
                <a:ext cx="281450" cy="308644"/>
              </a:xfrm>
              <a:prstGeom prst="arc">
                <a:avLst>
                  <a:gd name="adj1" fmla="val 15663792"/>
                  <a:gd name="adj2" fmla="val 762255"/>
                </a:avLst>
              </a:prstGeom>
              <a:solidFill>
                <a:schemeClr val="tx1"/>
              </a:solidFill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8" name="円弧 127"/>
              <p:cNvSpPr/>
              <p:nvPr/>
            </p:nvSpPr>
            <p:spPr>
              <a:xfrm rot="11033245">
                <a:off x="4487173" y="3503656"/>
                <a:ext cx="281450" cy="308644"/>
              </a:xfrm>
              <a:prstGeom prst="arc">
                <a:avLst>
                  <a:gd name="adj1" fmla="val 15634673"/>
                  <a:gd name="adj2" fmla="val 183758"/>
                </a:avLst>
              </a:prstGeom>
              <a:solidFill>
                <a:schemeClr val="tx1"/>
              </a:solidFill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9" name="円弧 128"/>
              <p:cNvSpPr/>
              <p:nvPr/>
            </p:nvSpPr>
            <p:spPr>
              <a:xfrm rot="11033245">
                <a:off x="4552473" y="3466555"/>
                <a:ext cx="281450" cy="308644"/>
              </a:xfrm>
              <a:prstGeom prst="arc">
                <a:avLst>
                  <a:gd name="adj1" fmla="val 16200000"/>
                  <a:gd name="adj2" fmla="val 183758"/>
                </a:avLst>
              </a:prstGeom>
              <a:solidFill>
                <a:schemeClr val="tx1"/>
              </a:solidFill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 rot="3000000">
                <a:off x="4554853" y="3617407"/>
                <a:ext cx="189284" cy="7678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31" name="円/楕円 130"/>
              <p:cNvSpPr/>
              <p:nvPr/>
            </p:nvSpPr>
            <p:spPr>
              <a:xfrm>
                <a:off x="4793520" y="3373936"/>
                <a:ext cx="12188" cy="1276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円/楕円 131"/>
              <p:cNvSpPr/>
              <p:nvPr/>
            </p:nvSpPr>
            <p:spPr>
              <a:xfrm>
                <a:off x="4933745" y="3537344"/>
                <a:ext cx="12188" cy="1276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9" name="フリーフォーム 78"/>
            <p:cNvSpPr/>
            <p:nvPr/>
          </p:nvSpPr>
          <p:spPr>
            <a:xfrm rot="4279537">
              <a:off x="6329374" y="654060"/>
              <a:ext cx="219335" cy="226648"/>
            </a:xfrm>
            <a:custGeom>
              <a:avLst/>
              <a:gdLst>
                <a:gd name="connsiteX0" fmla="*/ 864394 w 928688"/>
                <a:gd name="connsiteY0" fmla="*/ 0 h 959644"/>
                <a:gd name="connsiteX1" fmla="*/ 685800 w 928688"/>
                <a:gd name="connsiteY1" fmla="*/ 102394 h 959644"/>
                <a:gd name="connsiteX2" fmla="*/ 404813 w 928688"/>
                <a:gd name="connsiteY2" fmla="*/ 307181 h 959644"/>
                <a:gd name="connsiteX3" fmla="*/ 171450 w 928688"/>
                <a:gd name="connsiteY3" fmla="*/ 538163 h 959644"/>
                <a:gd name="connsiteX4" fmla="*/ 7144 w 928688"/>
                <a:gd name="connsiteY4" fmla="*/ 804863 h 959644"/>
                <a:gd name="connsiteX5" fmla="*/ 0 w 928688"/>
                <a:gd name="connsiteY5" fmla="*/ 869156 h 959644"/>
                <a:gd name="connsiteX6" fmla="*/ 16669 w 928688"/>
                <a:gd name="connsiteY6" fmla="*/ 940594 h 959644"/>
                <a:gd name="connsiteX7" fmla="*/ 76200 w 928688"/>
                <a:gd name="connsiteY7" fmla="*/ 959644 h 959644"/>
                <a:gd name="connsiteX8" fmla="*/ 171450 w 928688"/>
                <a:gd name="connsiteY8" fmla="*/ 933450 h 959644"/>
                <a:gd name="connsiteX9" fmla="*/ 357188 w 928688"/>
                <a:gd name="connsiteY9" fmla="*/ 792956 h 959644"/>
                <a:gd name="connsiteX10" fmla="*/ 623888 w 928688"/>
                <a:gd name="connsiteY10" fmla="*/ 516731 h 959644"/>
                <a:gd name="connsiteX11" fmla="*/ 928688 w 928688"/>
                <a:gd name="connsiteY11" fmla="*/ 76200 h 959644"/>
                <a:gd name="connsiteX12" fmla="*/ 923925 w 928688"/>
                <a:gd name="connsiteY12" fmla="*/ 66675 h 959644"/>
                <a:gd name="connsiteX13" fmla="*/ 902494 w 928688"/>
                <a:gd name="connsiteY13" fmla="*/ 73819 h 959644"/>
                <a:gd name="connsiteX14" fmla="*/ 873919 w 928688"/>
                <a:gd name="connsiteY14" fmla="*/ 66675 h 959644"/>
                <a:gd name="connsiteX15" fmla="*/ 859631 w 928688"/>
                <a:gd name="connsiteY15" fmla="*/ 54769 h 959644"/>
                <a:gd name="connsiteX16" fmla="*/ 864394 w 928688"/>
                <a:gd name="connsiteY16" fmla="*/ 0 h 9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688" h="959644">
                  <a:moveTo>
                    <a:pt x="864394" y="0"/>
                  </a:moveTo>
                  <a:lnTo>
                    <a:pt x="685800" y="102394"/>
                  </a:lnTo>
                  <a:lnTo>
                    <a:pt x="404813" y="307181"/>
                  </a:lnTo>
                  <a:lnTo>
                    <a:pt x="171450" y="538163"/>
                  </a:lnTo>
                  <a:lnTo>
                    <a:pt x="7144" y="804863"/>
                  </a:lnTo>
                  <a:lnTo>
                    <a:pt x="0" y="869156"/>
                  </a:lnTo>
                  <a:lnTo>
                    <a:pt x="16669" y="940594"/>
                  </a:lnTo>
                  <a:lnTo>
                    <a:pt x="76200" y="959644"/>
                  </a:lnTo>
                  <a:lnTo>
                    <a:pt x="171450" y="933450"/>
                  </a:lnTo>
                  <a:lnTo>
                    <a:pt x="357188" y="792956"/>
                  </a:lnTo>
                  <a:lnTo>
                    <a:pt x="623888" y="516731"/>
                  </a:lnTo>
                  <a:lnTo>
                    <a:pt x="928688" y="76200"/>
                  </a:lnTo>
                  <a:lnTo>
                    <a:pt x="923925" y="66675"/>
                  </a:lnTo>
                  <a:lnTo>
                    <a:pt x="902494" y="73819"/>
                  </a:lnTo>
                  <a:lnTo>
                    <a:pt x="873919" y="66675"/>
                  </a:lnTo>
                  <a:lnTo>
                    <a:pt x="859631" y="54769"/>
                  </a:lnTo>
                  <a:lnTo>
                    <a:pt x="864394" y="0"/>
                  </a:lnTo>
                  <a:close/>
                </a:path>
              </a:pathLst>
            </a:custGeom>
            <a:solidFill>
              <a:srgbClr val="D9D9D9">
                <a:alpha val="69804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0" name="フリーフォーム 79"/>
            <p:cNvSpPr/>
            <p:nvPr/>
          </p:nvSpPr>
          <p:spPr>
            <a:xfrm rot="3881842" flipH="1">
              <a:off x="6422948" y="858507"/>
              <a:ext cx="219337" cy="226647"/>
            </a:xfrm>
            <a:custGeom>
              <a:avLst/>
              <a:gdLst>
                <a:gd name="connsiteX0" fmla="*/ 864394 w 928688"/>
                <a:gd name="connsiteY0" fmla="*/ 0 h 959644"/>
                <a:gd name="connsiteX1" fmla="*/ 685800 w 928688"/>
                <a:gd name="connsiteY1" fmla="*/ 102394 h 959644"/>
                <a:gd name="connsiteX2" fmla="*/ 404813 w 928688"/>
                <a:gd name="connsiteY2" fmla="*/ 307181 h 959644"/>
                <a:gd name="connsiteX3" fmla="*/ 171450 w 928688"/>
                <a:gd name="connsiteY3" fmla="*/ 538163 h 959644"/>
                <a:gd name="connsiteX4" fmla="*/ 7144 w 928688"/>
                <a:gd name="connsiteY4" fmla="*/ 804863 h 959644"/>
                <a:gd name="connsiteX5" fmla="*/ 0 w 928688"/>
                <a:gd name="connsiteY5" fmla="*/ 869156 h 959644"/>
                <a:gd name="connsiteX6" fmla="*/ 16669 w 928688"/>
                <a:gd name="connsiteY6" fmla="*/ 940594 h 959644"/>
                <a:gd name="connsiteX7" fmla="*/ 76200 w 928688"/>
                <a:gd name="connsiteY7" fmla="*/ 959644 h 959644"/>
                <a:gd name="connsiteX8" fmla="*/ 171450 w 928688"/>
                <a:gd name="connsiteY8" fmla="*/ 933450 h 959644"/>
                <a:gd name="connsiteX9" fmla="*/ 357188 w 928688"/>
                <a:gd name="connsiteY9" fmla="*/ 792956 h 959644"/>
                <a:gd name="connsiteX10" fmla="*/ 623888 w 928688"/>
                <a:gd name="connsiteY10" fmla="*/ 516731 h 959644"/>
                <a:gd name="connsiteX11" fmla="*/ 928688 w 928688"/>
                <a:gd name="connsiteY11" fmla="*/ 76200 h 959644"/>
                <a:gd name="connsiteX12" fmla="*/ 923925 w 928688"/>
                <a:gd name="connsiteY12" fmla="*/ 66675 h 959644"/>
                <a:gd name="connsiteX13" fmla="*/ 902494 w 928688"/>
                <a:gd name="connsiteY13" fmla="*/ 73819 h 959644"/>
                <a:gd name="connsiteX14" fmla="*/ 873919 w 928688"/>
                <a:gd name="connsiteY14" fmla="*/ 66675 h 959644"/>
                <a:gd name="connsiteX15" fmla="*/ 859631 w 928688"/>
                <a:gd name="connsiteY15" fmla="*/ 54769 h 959644"/>
                <a:gd name="connsiteX16" fmla="*/ 864394 w 928688"/>
                <a:gd name="connsiteY16" fmla="*/ 0 h 9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688" h="959644">
                  <a:moveTo>
                    <a:pt x="864394" y="0"/>
                  </a:moveTo>
                  <a:lnTo>
                    <a:pt x="685800" y="102394"/>
                  </a:lnTo>
                  <a:lnTo>
                    <a:pt x="404813" y="307181"/>
                  </a:lnTo>
                  <a:lnTo>
                    <a:pt x="171450" y="538163"/>
                  </a:lnTo>
                  <a:lnTo>
                    <a:pt x="7144" y="804863"/>
                  </a:lnTo>
                  <a:lnTo>
                    <a:pt x="0" y="869156"/>
                  </a:lnTo>
                  <a:lnTo>
                    <a:pt x="16669" y="940594"/>
                  </a:lnTo>
                  <a:lnTo>
                    <a:pt x="76200" y="959644"/>
                  </a:lnTo>
                  <a:lnTo>
                    <a:pt x="171450" y="933450"/>
                  </a:lnTo>
                  <a:lnTo>
                    <a:pt x="357188" y="792956"/>
                  </a:lnTo>
                  <a:lnTo>
                    <a:pt x="623888" y="516731"/>
                  </a:lnTo>
                  <a:lnTo>
                    <a:pt x="928688" y="76200"/>
                  </a:lnTo>
                  <a:lnTo>
                    <a:pt x="923925" y="66675"/>
                  </a:lnTo>
                  <a:lnTo>
                    <a:pt x="902494" y="73819"/>
                  </a:lnTo>
                  <a:lnTo>
                    <a:pt x="873919" y="66675"/>
                  </a:lnTo>
                  <a:lnTo>
                    <a:pt x="859631" y="54769"/>
                  </a:lnTo>
                  <a:lnTo>
                    <a:pt x="864394" y="0"/>
                  </a:lnTo>
                  <a:close/>
                </a:path>
              </a:pathLst>
            </a:custGeom>
            <a:solidFill>
              <a:srgbClr val="D9D9D9">
                <a:alpha val="69804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1" name="フリーフォーム 80"/>
            <p:cNvSpPr/>
            <p:nvPr/>
          </p:nvSpPr>
          <p:spPr>
            <a:xfrm rot="5126474">
              <a:off x="6343651" y="620757"/>
              <a:ext cx="219335" cy="226648"/>
            </a:xfrm>
            <a:custGeom>
              <a:avLst/>
              <a:gdLst>
                <a:gd name="connsiteX0" fmla="*/ 864394 w 928688"/>
                <a:gd name="connsiteY0" fmla="*/ 0 h 959644"/>
                <a:gd name="connsiteX1" fmla="*/ 685800 w 928688"/>
                <a:gd name="connsiteY1" fmla="*/ 102394 h 959644"/>
                <a:gd name="connsiteX2" fmla="*/ 404813 w 928688"/>
                <a:gd name="connsiteY2" fmla="*/ 307181 h 959644"/>
                <a:gd name="connsiteX3" fmla="*/ 171450 w 928688"/>
                <a:gd name="connsiteY3" fmla="*/ 538163 h 959644"/>
                <a:gd name="connsiteX4" fmla="*/ 7144 w 928688"/>
                <a:gd name="connsiteY4" fmla="*/ 804863 h 959644"/>
                <a:gd name="connsiteX5" fmla="*/ 0 w 928688"/>
                <a:gd name="connsiteY5" fmla="*/ 869156 h 959644"/>
                <a:gd name="connsiteX6" fmla="*/ 16669 w 928688"/>
                <a:gd name="connsiteY6" fmla="*/ 940594 h 959644"/>
                <a:gd name="connsiteX7" fmla="*/ 76200 w 928688"/>
                <a:gd name="connsiteY7" fmla="*/ 959644 h 959644"/>
                <a:gd name="connsiteX8" fmla="*/ 171450 w 928688"/>
                <a:gd name="connsiteY8" fmla="*/ 933450 h 959644"/>
                <a:gd name="connsiteX9" fmla="*/ 357188 w 928688"/>
                <a:gd name="connsiteY9" fmla="*/ 792956 h 959644"/>
                <a:gd name="connsiteX10" fmla="*/ 623888 w 928688"/>
                <a:gd name="connsiteY10" fmla="*/ 516731 h 959644"/>
                <a:gd name="connsiteX11" fmla="*/ 928688 w 928688"/>
                <a:gd name="connsiteY11" fmla="*/ 76200 h 959644"/>
                <a:gd name="connsiteX12" fmla="*/ 923925 w 928688"/>
                <a:gd name="connsiteY12" fmla="*/ 66675 h 959644"/>
                <a:gd name="connsiteX13" fmla="*/ 902494 w 928688"/>
                <a:gd name="connsiteY13" fmla="*/ 73819 h 959644"/>
                <a:gd name="connsiteX14" fmla="*/ 873919 w 928688"/>
                <a:gd name="connsiteY14" fmla="*/ 66675 h 959644"/>
                <a:gd name="connsiteX15" fmla="*/ 859631 w 928688"/>
                <a:gd name="connsiteY15" fmla="*/ 54769 h 959644"/>
                <a:gd name="connsiteX16" fmla="*/ 864394 w 928688"/>
                <a:gd name="connsiteY16" fmla="*/ 0 h 9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688" h="959644">
                  <a:moveTo>
                    <a:pt x="864394" y="0"/>
                  </a:moveTo>
                  <a:lnTo>
                    <a:pt x="685800" y="102394"/>
                  </a:lnTo>
                  <a:lnTo>
                    <a:pt x="404813" y="307181"/>
                  </a:lnTo>
                  <a:lnTo>
                    <a:pt x="171450" y="538163"/>
                  </a:lnTo>
                  <a:lnTo>
                    <a:pt x="7144" y="804863"/>
                  </a:lnTo>
                  <a:lnTo>
                    <a:pt x="0" y="869156"/>
                  </a:lnTo>
                  <a:lnTo>
                    <a:pt x="16669" y="940594"/>
                  </a:lnTo>
                  <a:lnTo>
                    <a:pt x="76200" y="959644"/>
                  </a:lnTo>
                  <a:lnTo>
                    <a:pt x="171450" y="933450"/>
                  </a:lnTo>
                  <a:lnTo>
                    <a:pt x="357188" y="792956"/>
                  </a:lnTo>
                  <a:lnTo>
                    <a:pt x="623888" y="516731"/>
                  </a:lnTo>
                  <a:lnTo>
                    <a:pt x="928688" y="76200"/>
                  </a:lnTo>
                  <a:lnTo>
                    <a:pt x="923925" y="66675"/>
                  </a:lnTo>
                  <a:lnTo>
                    <a:pt x="902494" y="73819"/>
                  </a:lnTo>
                  <a:lnTo>
                    <a:pt x="873919" y="66675"/>
                  </a:lnTo>
                  <a:lnTo>
                    <a:pt x="859631" y="54769"/>
                  </a:lnTo>
                  <a:lnTo>
                    <a:pt x="864394" y="0"/>
                  </a:lnTo>
                  <a:close/>
                </a:path>
              </a:pathLst>
            </a:custGeom>
            <a:solidFill>
              <a:srgbClr val="D9D9D9">
                <a:alpha val="69804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2" name="フリーフォーム 81"/>
            <p:cNvSpPr/>
            <p:nvPr/>
          </p:nvSpPr>
          <p:spPr>
            <a:xfrm rot="1944361" flipH="1">
              <a:off x="6486859" y="868005"/>
              <a:ext cx="219337" cy="226647"/>
            </a:xfrm>
            <a:custGeom>
              <a:avLst/>
              <a:gdLst>
                <a:gd name="connsiteX0" fmla="*/ 864394 w 928688"/>
                <a:gd name="connsiteY0" fmla="*/ 0 h 959644"/>
                <a:gd name="connsiteX1" fmla="*/ 685800 w 928688"/>
                <a:gd name="connsiteY1" fmla="*/ 102394 h 959644"/>
                <a:gd name="connsiteX2" fmla="*/ 404813 w 928688"/>
                <a:gd name="connsiteY2" fmla="*/ 307181 h 959644"/>
                <a:gd name="connsiteX3" fmla="*/ 171450 w 928688"/>
                <a:gd name="connsiteY3" fmla="*/ 538163 h 959644"/>
                <a:gd name="connsiteX4" fmla="*/ 7144 w 928688"/>
                <a:gd name="connsiteY4" fmla="*/ 804863 h 959644"/>
                <a:gd name="connsiteX5" fmla="*/ 0 w 928688"/>
                <a:gd name="connsiteY5" fmla="*/ 869156 h 959644"/>
                <a:gd name="connsiteX6" fmla="*/ 16669 w 928688"/>
                <a:gd name="connsiteY6" fmla="*/ 940594 h 959644"/>
                <a:gd name="connsiteX7" fmla="*/ 76200 w 928688"/>
                <a:gd name="connsiteY7" fmla="*/ 959644 h 959644"/>
                <a:gd name="connsiteX8" fmla="*/ 171450 w 928688"/>
                <a:gd name="connsiteY8" fmla="*/ 933450 h 959644"/>
                <a:gd name="connsiteX9" fmla="*/ 357188 w 928688"/>
                <a:gd name="connsiteY9" fmla="*/ 792956 h 959644"/>
                <a:gd name="connsiteX10" fmla="*/ 623888 w 928688"/>
                <a:gd name="connsiteY10" fmla="*/ 516731 h 959644"/>
                <a:gd name="connsiteX11" fmla="*/ 928688 w 928688"/>
                <a:gd name="connsiteY11" fmla="*/ 76200 h 959644"/>
                <a:gd name="connsiteX12" fmla="*/ 923925 w 928688"/>
                <a:gd name="connsiteY12" fmla="*/ 66675 h 959644"/>
                <a:gd name="connsiteX13" fmla="*/ 902494 w 928688"/>
                <a:gd name="connsiteY13" fmla="*/ 73819 h 959644"/>
                <a:gd name="connsiteX14" fmla="*/ 873919 w 928688"/>
                <a:gd name="connsiteY14" fmla="*/ 66675 h 959644"/>
                <a:gd name="connsiteX15" fmla="*/ 859631 w 928688"/>
                <a:gd name="connsiteY15" fmla="*/ 54769 h 959644"/>
                <a:gd name="connsiteX16" fmla="*/ 864394 w 928688"/>
                <a:gd name="connsiteY16" fmla="*/ 0 h 9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688" h="959644">
                  <a:moveTo>
                    <a:pt x="864394" y="0"/>
                  </a:moveTo>
                  <a:lnTo>
                    <a:pt x="685800" y="102394"/>
                  </a:lnTo>
                  <a:lnTo>
                    <a:pt x="404813" y="307181"/>
                  </a:lnTo>
                  <a:lnTo>
                    <a:pt x="171450" y="538163"/>
                  </a:lnTo>
                  <a:lnTo>
                    <a:pt x="7144" y="804863"/>
                  </a:lnTo>
                  <a:lnTo>
                    <a:pt x="0" y="869156"/>
                  </a:lnTo>
                  <a:lnTo>
                    <a:pt x="16669" y="940594"/>
                  </a:lnTo>
                  <a:lnTo>
                    <a:pt x="76200" y="959644"/>
                  </a:lnTo>
                  <a:lnTo>
                    <a:pt x="171450" y="933450"/>
                  </a:lnTo>
                  <a:lnTo>
                    <a:pt x="357188" y="792956"/>
                  </a:lnTo>
                  <a:lnTo>
                    <a:pt x="623888" y="516731"/>
                  </a:lnTo>
                  <a:lnTo>
                    <a:pt x="928688" y="76200"/>
                  </a:lnTo>
                  <a:lnTo>
                    <a:pt x="923925" y="66675"/>
                  </a:lnTo>
                  <a:lnTo>
                    <a:pt x="902494" y="73819"/>
                  </a:lnTo>
                  <a:lnTo>
                    <a:pt x="873919" y="66675"/>
                  </a:lnTo>
                  <a:lnTo>
                    <a:pt x="859631" y="54769"/>
                  </a:lnTo>
                  <a:lnTo>
                    <a:pt x="864394" y="0"/>
                  </a:lnTo>
                  <a:close/>
                </a:path>
              </a:pathLst>
            </a:custGeom>
            <a:solidFill>
              <a:srgbClr val="D9D9D9">
                <a:alpha val="69804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38" name="グループ化 137"/>
          <p:cNvGrpSpPr/>
          <p:nvPr/>
        </p:nvGrpSpPr>
        <p:grpSpPr>
          <a:xfrm rot="7144755" flipH="1">
            <a:off x="3398285" y="3625981"/>
            <a:ext cx="582323" cy="719703"/>
            <a:chOff x="6325718" y="624413"/>
            <a:chExt cx="380478" cy="470239"/>
          </a:xfrm>
        </p:grpSpPr>
        <p:grpSp>
          <p:nvGrpSpPr>
            <p:cNvPr id="139" name="グループ化 138"/>
            <p:cNvGrpSpPr/>
            <p:nvPr/>
          </p:nvGrpSpPr>
          <p:grpSpPr>
            <a:xfrm rot="513257">
              <a:off x="6431355" y="727589"/>
              <a:ext cx="250865" cy="195493"/>
              <a:chOff x="4051270" y="3212977"/>
              <a:chExt cx="1062187" cy="827732"/>
            </a:xfrm>
          </p:grpSpPr>
          <p:sp>
            <p:nvSpPr>
              <p:cNvPr id="144" name="AutoShape 19"/>
              <p:cNvSpPr>
                <a:spLocks noChangeArrowheads="1"/>
              </p:cNvSpPr>
              <p:nvPr/>
            </p:nvSpPr>
            <p:spPr bwMode="auto">
              <a:xfrm rot="2880009">
                <a:off x="4545331" y="3489157"/>
                <a:ext cx="170662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dirty="0"/>
              </a:p>
            </p:txBody>
          </p:sp>
          <p:sp>
            <p:nvSpPr>
              <p:cNvPr id="145" name="Oval 8"/>
              <p:cNvSpPr>
                <a:spLocks noChangeArrowheads="1"/>
              </p:cNvSpPr>
              <p:nvPr/>
            </p:nvSpPr>
            <p:spPr bwMode="auto">
              <a:xfrm rot="407422">
                <a:off x="4709823" y="3376254"/>
                <a:ext cx="239959" cy="24114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46" name="Oval 9"/>
              <p:cNvSpPr>
                <a:spLocks noChangeArrowheads="1"/>
              </p:cNvSpPr>
              <p:nvPr/>
            </p:nvSpPr>
            <p:spPr bwMode="auto">
              <a:xfrm rot="2966091">
                <a:off x="4250950" y="3549019"/>
                <a:ext cx="292010" cy="69136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47" name="AutoShape 12"/>
              <p:cNvSpPr>
                <a:spLocks noChangeArrowheads="1"/>
              </p:cNvSpPr>
              <p:nvPr/>
            </p:nvSpPr>
            <p:spPr bwMode="auto">
              <a:xfrm rot="872810">
                <a:off x="4744686" y="3631949"/>
                <a:ext cx="162935" cy="1994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48" name="AutoShape 13"/>
              <p:cNvSpPr>
                <a:spLocks noChangeArrowheads="1"/>
              </p:cNvSpPr>
              <p:nvPr/>
            </p:nvSpPr>
            <p:spPr bwMode="auto">
              <a:xfrm rot="16458048">
                <a:off x="4596316" y="3437866"/>
                <a:ext cx="180414" cy="1862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49" name="AutoShape 16"/>
              <p:cNvSpPr>
                <a:spLocks noChangeArrowheads="1"/>
              </p:cNvSpPr>
              <p:nvPr/>
            </p:nvSpPr>
            <p:spPr bwMode="auto">
              <a:xfrm rot="11421249">
                <a:off x="4535339" y="3536243"/>
                <a:ext cx="172245" cy="1950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50" name="AutoShape 18"/>
              <p:cNvSpPr>
                <a:spLocks noChangeArrowheads="1"/>
              </p:cNvSpPr>
              <p:nvPr/>
            </p:nvSpPr>
            <p:spPr bwMode="auto">
              <a:xfrm rot="9184843">
                <a:off x="4378381" y="3564633"/>
                <a:ext cx="192136" cy="1950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51" name="AutoShape 19"/>
              <p:cNvSpPr>
                <a:spLocks noChangeArrowheads="1"/>
              </p:cNvSpPr>
              <p:nvPr/>
            </p:nvSpPr>
            <p:spPr bwMode="auto">
              <a:xfrm rot="2880009">
                <a:off x="4668724" y="3643184"/>
                <a:ext cx="170662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52" name="AutoShape 20"/>
              <p:cNvSpPr>
                <a:spLocks noChangeArrowheads="1"/>
              </p:cNvSpPr>
              <p:nvPr/>
            </p:nvSpPr>
            <p:spPr bwMode="auto">
              <a:xfrm rot="5092202">
                <a:off x="4644933" y="3690973"/>
                <a:ext cx="170662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53" name="AutoShape 21"/>
              <p:cNvSpPr>
                <a:spLocks noChangeArrowheads="1"/>
              </p:cNvSpPr>
              <p:nvPr/>
            </p:nvSpPr>
            <p:spPr bwMode="auto">
              <a:xfrm rot="7808292">
                <a:off x="4607754" y="3829137"/>
                <a:ext cx="170662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54" name="AutoShape 22"/>
              <p:cNvSpPr>
                <a:spLocks noChangeArrowheads="1"/>
              </p:cNvSpPr>
              <p:nvPr/>
            </p:nvSpPr>
            <p:spPr bwMode="auto">
              <a:xfrm rot="9709628">
                <a:off x="4793600" y="3693821"/>
                <a:ext cx="95645" cy="199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55" name="AutoShape 28"/>
              <p:cNvSpPr>
                <a:spLocks noChangeArrowheads="1"/>
              </p:cNvSpPr>
              <p:nvPr/>
            </p:nvSpPr>
            <p:spPr bwMode="auto">
              <a:xfrm rot="1048395">
                <a:off x="4837232" y="3367166"/>
                <a:ext cx="105379" cy="100624"/>
              </a:xfrm>
              <a:prstGeom prst="moon">
                <a:avLst>
                  <a:gd name="adj" fmla="val 18493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56" name="AutoShape 32"/>
              <p:cNvSpPr>
                <a:spLocks noChangeArrowheads="1"/>
              </p:cNvSpPr>
              <p:nvPr/>
            </p:nvSpPr>
            <p:spPr bwMode="auto">
              <a:xfrm rot="19057941">
                <a:off x="4670957" y="3314397"/>
                <a:ext cx="133734" cy="1950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57" name="AutoShape 32"/>
              <p:cNvSpPr>
                <a:spLocks noChangeArrowheads="1"/>
              </p:cNvSpPr>
              <p:nvPr/>
            </p:nvSpPr>
            <p:spPr bwMode="auto">
              <a:xfrm rot="19057941">
                <a:off x="4877719" y="3603773"/>
                <a:ext cx="133734" cy="1950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58" name="Oval 8"/>
              <p:cNvSpPr>
                <a:spLocks noChangeArrowheads="1"/>
              </p:cNvSpPr>
              <p:nvPr/>
            </p:nvSpPr>
            <p:spPr bwMode="auto">
              <a:xfrm rot="3000000">
                <a:off x="4636805" y="3543672"/>
                <a:ext cx="189284" cy="76786"/>
              </a:xfrm>
              <a:prstGeom prst="ellipse">
                <a:avLst/>
              </a:prstGeom>
              <a:solidFill>
                <a:srgbClr val="E7DB41"/>
              </a:solidFill>
              <a:ln w="3175">
                <a:solidFill>
                  <a:srgbClr val="E7DB4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59" name="AutoShape 22"/>
              <p:cNvSpPr>
                <a:spLocks noChangeArrowheads="1"/>
              </p:cNvSpPr>
              <p:nvPr/>
            </p:nvSpPr>
            <p:spPr bwMode="auto">
              <a:xfrm rot="8063380">
                <a:off x="4558502" y="3403454"/>
                <a:ext cx="100181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60" name="円弧 159"/>
              <p:cNvSpPr/>
              <p:nvPr/>
            </p:nvSpPr>
            <p:spPr>
              <a:xfrm rot="11033245">
                <a:off x="4334356" y="3657560"/>
                <a:ext cx="281450" cy="308644"/>
              </a:xfrm>
              <a:prstGeom prst="arc">
                <a:avLst>
                  <a:gd name="adj1" fmla="val 17268876"/>
                  <a:gd name="adj2" fmla="val 20862643"/>
                </a:avLst>
              </a:prstGeom>
              <a:noFill/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1" name="円/楕円 160"/>
              <p:cNvSpPr>
                <a:spLocks noChangeAspect="1"/>
              </p:cNvSpPr>
              <p:nvPr/>
            </p:nvSpPr>
            <p:spPr>
              <a:xfrm rot="3000000" flipH="1">
                <a:off x="5043026" y="3522297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円/楕円 161"/>
              <p:cNvSpPr>
                <a:spLocks noChangeAspect="1"/>
              </p:cNvSpPr>
              <p:nvPr/>
            </p:nvSpPr>
            <p:spPr>
              <a:xfrm rot="3000000" flipH="1">
                <a:off x="5029527" y="3520774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円/楕円 162"/>
              <p:cNvSpPr>
                <a:spLocks noChangeAspect="1"/>
              </p:cNvSpPr>
              <p:nvPr/>
            </p:nvSpPr>
            <p:spPr>
              <a:xfrm rot="3000000" flipH="1">
                <a:off x="5015981" y="3519819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円/楕円 163"/>
              <p:cNvSpPr>
                <a:spLocks noChangeAspect="1"/>
              </p:cNvSpPr>
              <p:nvPr/>
            </p:nvSpPr>
            <p:spPr>
              <a:xfrm rot="3000000" flipH="1">
                <a:off x="5002483" y="3518296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円/楕円 164"/>
              <p:cNvSpPr>
                <a:spLocks noChangeAspect="1"/>
              </p:cNvSpPr>
              <p:nvPr/>
            </p:nvSpPr>
            <p:spPr>
              <a:xfrm rot="3000000" flipH="1">
                <a:off x="4988937" y="3517340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円/楕円 165"/>
              <p:cNvSpPr>
                <a:spLocks noChangeAspect="1"/>
              </p:cNvSpPr>
              <p:nvPr/>
            </p:nvSpPr>
            <p:spPr>
              <a:xfrm rot="3000000" flipH="1">
                <a:off x="4975438" y="3515818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円/楕円 166"/>
              <p:cNvSpPr>
                <a:spLocks noChangeAspect="1"/>
              </p:cNvSpPr>
              <p:nvPr/>
            </p:nvSpPr>
            <p:spPr>
              <a:xfrm rot="3000000" flipH="1">
                <a:off x="4961892" y="3514862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円/楕円 167"/>
              <p:cNvSpPr>
                <a:spLocks noChangeAspect="1"/>
              </p:cNvSpPr>
              <p:nvPr/>
            </p:nvSpPr>
            <p:spPr>
              <a:xfrm rot="3000000" flipH="1">
                <a:off x="4948534" y="3513514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円/楕円 168"/>
              <p:cNvSpPr>
                <a:spLocks noChangeAspect="1"/>
              </p:cNvSpPr>
              <p:nvPr/>
            </p:nvSpPr>
            <p:spPr>
              <a:xfrm rot="3000000" flipH="1">
                <a:off x="4948393" y="3513340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AutoShape 28"/>
              <p:cNvSpPr>
                <a:spLocks noChangeArrowheads="1"/>
              </p:cNvSpPr>
              <p:nvPr/>
            </p:nvSpPr>
            <p:spPr bwMode="auto">
              <a:xfrm rot="4951605" flipH="1">
                <a:off x="4856895" y="3402462"/>
                <a:ext cx="110376" cy="96068"/>
              </a:xfrm>
              <a:prstGeom prst="moon">
                <a:avLst>
                  <a:gd name="adj" fmla="val 18493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71" name="AutoShape 28"/>
              <p:cNvSpPr>
                <a:spLocks noChangeArrowheads="1"/>
              </p:cNvSpPr>
              <p:nvPr/>
            </p:nvSpPr>
            <p:spPr bwMode="auto">
              <a:xfrm rot="1048395">
                <a:off x="4839598" y="3338839"/>
                <a:ext cx="105379" cy="100624"/>
              </a:xfrm>
              <a:prstGeom prst="moon">
                <a:avLst>
                  <a:gd name="adj" fmla="val 18493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72" name="AutoShape 28"/>
              <p:cNvSpPr>
                <a:spLocks noChangeArrowheads="1"/>
              </p:cNvSpPr>
              <p:nvPr/>
            </p:nvSpPr>
            <p:spPr bwMode="auto">
              <a:xfrm rot="4951605" flipH="1">
                <a:off x="4886457" y="3402728"/>
                <a:ext cx="110376" cy="96068"/>
              </a:xfrm>
              <a:prstGeom prst="moon">
                <a:avLst>
                  <a:gd name="adj" fmla="val 18493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73" name="Oval 8"/>
              <p:cNvSpPr>
                <a:spLocks noChangeArrowheads="1"/>
              </p:cNvSpPr>
              <p:nvPr/>
            </p:nvSpPr>
            <p:spPr bwMode="auto">
              <a:xfrm rot="3000000">
                <a:off x="4592689" y="3582445"/>
                <a:ext cx="189284" cy="7678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74" name="円/楕円 173"/>
              <p:cNvSpPr>
                <a:spLocks noChangeAspect="1"/>
              </p:cNvSpPr>
              <p:nvPr/>
            </p:nvSpPr>
            <p:spPr>
              <a:xfrm rot="3000000">
                <a:off x="4831226" y="3279892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円/楕円 174"/>
              <p:cNvSpPr>
                <a:spLocks noChangeAspect="1"/>
              </p:cNvSpPr>
              <p:nvPr/>
            </p:nvSpPr>
            <p:spPr>
              <a:xfrm rot="3000000">
                <a:off x="4830313" y="3295718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円/楕円 175"/>
              <p:cNvSpPr>
                <a:spLocks noChangeAspect="1"/>
              </p:cNvSpPr>
              <p:nvPr/>
            </p:nvSpPr>
            <p:spPr>
              <a:xfrm rot="3000000">
                <a:off x="4828859" y="3309857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円/楕円 176"/>
              <p:cNvSpPr>
                <a:spLocks noChangeAspect="1"/>
              </p:cNvSpPr>
              <p:nvPr/>
            </p:nvSpPr>
            <p:spPr>
              <a:xfrm rot="3000000">
                <a:off x="4827947" y="3324045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円/楕円 177"/>
              <p:cNvSpPr>
                <a:spLocks noChangeAspect="1"/>
              </p:cNvSpPr>
              <p:nvPr/>
            </p:nvSpPr>
            <p:spPr>
              <a:xfrm rot="3000000">
                <a:off x="4826493" y="3338184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円/楕円 178"/>
              <p:cNvSpPr>
                <a:spLocks noChangeAspect="1"/>
              </p:cNvSpPr>
              <p:nvPr/>
            </p:nvSpPr>
            <p:spPr>
              <a:xfrm rot="3000000">
                <a:off x="4825581" y="3352373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円/楕円 179"/>
              <p:cNvSpPr>
                <a:spLocks noChangeAspect="1"/>
              </p:cNvSpPr>
              <p:nvPr/>
            </p:nvSpPr>
            <p:spPr>
              <a:xfrm rot="3000000">
                <a:off x="4824127" y="3366511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円/楕円 180"/>
              <p:cNvSpPr>
                <a:spLocks noChangeAspect="1"/>
              </p:cNvSpPr>
              <p:nvPr/>
            </p:nvSpPr>
            <p:spPr>
              <a:xfrm rot="3000000">
                <a:off x="4823074" y="3380525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円/楕円 181"/>
              <p:cNvSpPr>
                <a:spLocks noChangeAspect="1"/>
              </p:cNvSpPr>
              <p:nvPr/>
            </p:nvSpPr>
            <p:spPr>
              <a:xfrm rot="3000000">
                <a:off x="4835542" y="3213088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円/楕円 182"/>
              <p:cNvSpPr>
                <a:spLocks noChangeAspect="1"/>
              </p:cNvSpPr>
              <p:nvPr/>
            </p:nvSpPr>
            <p:spPr>
              <a:xfrm rot="3000000">
                <a:off x="4834629" y="3227276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円/楕円 183"/>
              <p:cNvSpPr>
                <a:spLocks noChangeAspect="1"/>
              </p:cNvSpPr>
              <p:nvPr/>
            </p:nvSpPr>
            <p:spPr>
              <a:xfrm rot="3000000">
                <a:off x="4833176" y="3243457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円/楕円 184"/>
              <p:cNvSpPr>
                <a:spLocks noChangeAspect="1"/>
              </p:cNvSpPr>
              <p:nvPr/>
            </p:nvSpPr>
            <p:spPr>
              <a:xfrm rot="3000000">
                <a:off x="4832123" y="3261556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6" name="グループ化 185"/>
              <p:cNvGrpSpPr/>
              <p:nvPr/>
            </p:nvGrpSpPr>
            <p:grpSpPr>
              <a:xfrm rot="5400000">
                <a:off x="5079533" y="3503340"/>
                <a:ext cx="12766" cy="55083"/>
                <a:chOff x="16110658" y="6670159"/>
                <a:chExt cx="33834" cy="256888"/>
              </a:xfrm>
            </p:grpSpPr>
            <p:sp>
              <p:nvSpPr>
                <p:cNvPr id="194" name="円/楕円 193"/>
                <p:cNvSpPr>
                  <a:spLocks noChangeAspect="1"/>
                </p:cNvSpPr>
                <p:nvPr/>
              </p:nvSpPr>
              <p:spPr>
                <a:xfrm rot="3000000">
                  <a:off x="16110658" y="6909405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" name="円/楕円 194"/>
                <p:cNvSpPr>
                  <a:spLocks noChangeAspect="1"/>
                </p:cNvSpPr>
                <p:nvPr/>
              </p:nvSpPr>
              <p:spPr>
                <a:xfrm rot="3000000">
                  <a:off x="16126850" y="6670159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" name="円/楕円 195"/>
                <p:cNvSpPr>
                  <a:spLocks noChangeAspect="1"/>
                </p:cNvSpPr>
                <p:nvPr/>
              </p:nvSpPr>
              <p:spPr>
                <a:xfrm rot="3000000">
                  <a:off x="16123426" y="6720972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" name="円/楕円 196"/>
                <p:cNvSpPr>
                  <a:spLocks noChangeAspect="1"/>
                </p:cNvSpPr>
                <p:nvPr/>
              </p:nvSpPr>
              <p:spPr>
                <a:xfrm rot="3000000">
                  <a:off x="16117974" y="6778921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8" name="円/楕円 197"/>
                <p:cNvSpPr>
                  <a:spLocks noChangeAspect="1"/>
                </p:cNvSpPr>
                <p:nvPr/>
              </p:nvSpPr>
              <p:spPr>
                <a:xfrm rot="3000000">
                  <a:off x="16114025" y="6843738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7" name="円弧 186"/>
              <p:cNvSpPr/>
              <p:nvPr/>
            </p:nvSpPr>
            <p:spPr>
              <a:xfrm rot="11033245">
                <a:off x="4381533" y="3616097"/>
                <a:ext cx="281450" cy="308644"/>
              </a:xfrm>
              <a:prstGeom prst="arc">
                <a:avLst>
                  <a:gd name="adj1" fmla="val 15947418"/>
                  <a:gd name="adj2" fmla="val 183758"/>
                </a:avLst>
              </a:prstGeom>
              <a:solidFill>
                <a:schemeClr val="tx1"/>
              </a:solidFill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8" name="円弧 187"/>
              <p:cNvSpPr/>
              <p:nvPr/>
            </p:nvSpPr>
            <p:spPr>
              <a:xfrm rot="11033245">
                <a:off x="4437294" y="3567089"/>
                <a:ext cx="281450" cy="308644"/>
              </a:xfrm>
              <a:prstGeom prst="arc">
                <a:avLst>
                  <a:gd name="adj1" fmla="val 15663792"/>
                  <a:gd name="adj2" fmla="val 762255"/>
                </a:avLst>
              </a:prstGeom>
              <a:solidFill>
                <a:schemeClr val="tx1"/>
              </a:solidFill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9" name="円弧 188"/>
              <p:cNvSpPr/>
              <p:nvPr/>
            </p:nvSpPr>
            <p:spPr>
              <a:xfrm rot="11033245">
                <a:off x="4487173" y="3503656"/>
                <a:ext cx="281450" cy="308644"/>
              </a:xfrm>
              <a:prstGeom prst="arc">
                <a:avLst>
                  <a:gd name="adj1" fmla="val 15634673"/>
                  <a:gd name="adj2" fmla="val 183758"/>
                </a:avLst>
              </a:prstGeom>
              <a:solidFill>
                <a:schemeClr val="tx1"/>
              </a:solidFill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0" name="円弧 189"/>
              <p:cNvSpPr/>
              <p:nvPr/>
            </p:nvSpPr>
            <p:spPr>
              <a:xfrm rot="11033245">
                <a:off x="4552473" y="3466555"/>
                <a:ext cx="281450" cy="308644"/>
              </a:xfrm>
              <a:prstGeom prst="arc">
                <a:avLst>
                  <a:gd name="adj1" fmla="val 16200000"/>
                  <a:gd name="adj2" fmla="val 183758"/>
                </a:avLst>
              </a:prstGeom>
              <a:solidFill>
                <a:schemeClr val="tx1"/>
              </a:solidFill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1" name="Oval 8"/>
              <p:cNvSpPr>
                <a:spLocks noChangeArrowheads="1"/>
              </p:cNvSpPr>
              <p:nvPr/>
            </p:nvSpPr>
            <p:spPr bwMode="auto">
              <a:xfrm rot="3000000">
                <a:off x="4554853" y="3617407"/>
                <a:ext cx="189284" cy="7678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92" name="円/楕円 191"/>
              <p:cNvSpPr/>
              <p:nvPr/>
            </p:nvSpPr>
            <p:spPr>
              <a:xfrm>
                <a:off x="4793520" y="3373936"/>
                <a:ext cx="12188" cy="1276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円/楕円 192"/>
              <p:cNvSpPr/>
              <p:nvPr/>
            </p:nvSpPr>
            <p:spPr>
              <a:xfrm>
                <a:off x="4933745" y="3537344"/>
                <a:ext cx="12188" cy="1276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0" name="フリーフォーム 139"/>
            <p:cNvSpPr/>
            <p:nvPr/>
          </p:nvSpPr>
          <p:spPr>
            <a:xfrm rot="4279537">
              <a:off x="6329374" y="654060"/>
              <a:ext cx="219335" cy="226648"/>
            </a:xfrm>
            <a:custGeom>
              <a:avLst/>
              <a:gdLst>
                <a:gd name="connsiteX0" fmla="*/ 864394 w 928688"/>
                <a:gd name="connsiteY0" fmla="*/ 0 h 959644"/>
                <a:gd name="connsiteX1" fmla="*/ 685800 w 928688"/>
                <a:gd name="connsiteY1" fmla="*/ 102394 h 959644"/>
                <a:gd name="connsiteX2" fmla="*/ 404813 w 928688"/>
                <a:gd name="connsiteY2" fmla="*/ 307181 h 959644"/>
                <a:gd name="connsiteX3" fmla="*/ 171450 w 928688"/>
                <a:gd name="connsiteY3" fmla="*/ 538163 h 959644"/>
                <a:gd name="connsiteX4" fmla="*/ 7144 w 928688"/>
                <a:gd name="connsiteY4" fmla="*/ 804863 h 959644"/>
                <a:gd name="connsiteX5" fmla="*/ 0 w 928688"/>
                <a:gd name="connsiteY5" fmla="*/ 869156 h 959644"/>
                <a:gd name="connsiteX6" fmla="*/ 16669 w 928688"/>
                <a:gd name="connsiteY6" fmla="*/ 940594 h 959644"/>
                <a:gd name="connsiteX7" fmla="*/ 76200 w 928688"/>
                <a:gd name="connsiteY7" fmla="*/ 959644 h 959644"/>
                <a:gd name="connsiteX8" fmla="*/ 171450 w 928688"/>
                <a:gd name="connsiteY8" fmla="*/ 933450 h 959644"/>
                <a:gd name="connsiteX9" fmla="*/ 357188 w 928688"/>
                <a:gd name="connsiteY9" fmla="*/ 792956 h 959644"/>
                <a:gd name="connsiteX10" fmla="*/ 623888 w 928688"/>
                <a:gd name="connsiteY10" fmla="*/ 516731 h 959644"/>
                <a:gd name="connsiteX11" fmla="*/ 928688 w 928688"/>
                <a:gd name="connsiteY11" fmla="*/ 76200 h 959644"/>
                <a:gd name="connsiteX12" fmla="*/ 923925 w 928688"/>
                <a:gd name="connsiteY12" fmla="*/ 66675 h 959644"/>
                <a:gd name="connsiteX13" fmla="*/ 902494 w 928688"/>
                <a:gd name="connsiteY13" fmla="*/ 73819 h 959644"/>
                <a:gd name="connsiteX14" fmla="*/ 873919 w 928688"/>
                <a:gd name="connsiteY14" fmla="*/ 66675 h 959644"/>
                <a:gd name="connsiteX15" fmla="*/ 859631 w 928688"/>
                <a:gd name="connsiteY15" fmla="*/ 54769 h 959644"/>
                <a:gd name="connsiteX16" fmla="*/ 864394 w 928688"/>
                <a:gd name="connsiteY16" fmla="*/ 0 h 9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688" h="959644">
                  <a:moveTo>
                    <a:pt x="864394" y="0"/>
                  </a:moveTo>
                  <a:lnTo>
                    <a:pt x="685800" y="102394"/>
                  </a:lnTo>
                  <a:lnTo>
                    <a:pt x="404813" y="307181"/>
                  </a:lnTo>
                  <a:lnTo>
                    <a:pt x="171450" y="538163"/>
                  </a:lnTo>
                  <a:lnTo>
                    <a:pt x="7144" y="804863"/>
                  </a:lnTo>
                  <a:lnTo>
                    <a:pt x="0" y="869156"/>
                  </a:lnTo>
                  <a:lnTo>
                    <a:pt x="16669" y="940594"/>
                  </a:lnTo>
                  <a:lnTo>
                    <a:pt x="76200" y="959644"/>
                  </a:lnTo>
                  <a:lnTo>
                    <a:pt x="171450" y="933450"/>
                  </a:lnTo>
                  <a:lnTo>
                    <a:pt x="357188" y="792956"/>
                  </a:lnTo>
                  <a:lnTo>
                    <a:pt x="623888" y="516731"/>
                  </a:lnTo>
                  <a:lnTo>
                    <a:pt x="928688" y="76200"/>
                  </a:lnTo>
                  <a:lnTo>
                    <a:pt x="923925" y="66675"/>
                  </a:lnTo>
                  <a:lnTo>
                    <a:pt x="902494" y="73819"/>
                  </a:lnTo>
                  <a:lnTo>
                    <a:pt x="873919" y="66675"/>
                  </a:lnTo>
                  <a:lnTo>
                    <a:pt x="859631" y="54769"/>
                  </a:lnTo>
                  <a:lnTo>
                    <a:pt x="864394" y="0"/>
                  </a:lnTo>
                  <a:close/>
                </a:path>
              </a:pathLst>
            </a:custGeom>
            <a:solidFill>
              <a:srgbClr val="D9D9D9">
                <a:alpha val="69804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" name="フリーフォーム 140"/>
            <p:cNvSpPr/>
            <p:nvPr/>
          </p:nvSpPr>
          <p:spPr>
            <a:xfrm rot="3881842" flipH="1">
              <a:off x="6422948" y="858507"/>
              <a:ext cx="219337" cy="226647"/>
            </a:xfrm>
            <a:custGeom>
              <a:avLst/>
              <a:gdLst>
                <a:gd name="connsiteX0" fmla="*/ 864394 w 928688"/>
                <a:gd name="connsiteY0" fmla="*/ 0 h 959644"/>
                <a:gd name="connsiteX1" fmla="*/ 685800 w 928688"/>
                <a:gd name="connsiteY1" fmla="*/ 102394 h 959644"/>
                <a:gd name="connsiteX2" fmla="*/ 404813 w 928688"/>
                <a:gd name="connsiteY2" fmla="*/ 307181 h 959644"/>
                <a:gd name="connsiteX3" fmla="*/ 171450 w 928688"/>
                <a:gd name="connsiteY3" fmla="*/ 538163 h 959644"/>
                <a:gd name="connsiteX4" fmla="*/ 7144 w 928688"/>
                <a:gd name="connsiteY4" fmla="*/ 804863 h 959644"/>
                <a:gd name="connsiteX5" fmla="*/ 0 w 928688"/>
                <a:gd name="connsiteY5" fmla="*/ 869156 h 959644"/>
                <a:gd name="connsiteX6" fmla="*/ 16669 w 928688"/>
                <a:gd name="connsiteY6" fmla="*/ 940594 h 959644"/>
                <a:gd name="connsiteX7" fmla="*/ 76200 w 928688"/>
                <a:gd name="connsiteY7" fmla="*/ 959644 h 959644"/>
                <a:gd name="connsiteX8" fmla="*/ 171450 w 928688"/>
                <a:gd name="connsiteY8" fmla="*/ 933450 h 959644"/>
                <a:gd name="connsiteX9" fmla="*/ 357188 w 928688"/>
                <a:gd name="connsiteY9" fmla="*/ 792956 h 959644"/>
                <a:gd name="connsiteX10" fmla="*/ 623888 w 928688"/>
                <a:gd name="connsiteY10" fmla="*/ 516731 h 959644"/>
                <a:gd name="connsiteX11" fmla="*/ 928688 w 928688"/>
                <a:gd name="connsiteY11" fmla="*/ 76200 h 959644"/>
                <a:gd name="connsiteX12" fmla="*/ 923925 w 928688"/>
                <a:gd name="connsiteY12" fmla="*/ 66675 h 959644"/>
                <a:gd name="connsiteX13" fmla="*/ 902494 w 928688"/>
                <a:gd name="connsiteY13" fmla="*/ 73819 h 959644"/>
                <a:gd name="connsiteX14" fmla="*/ 873919 w 928688"/>
                <a:gd name="connsiteY14" fmla="*/ 66675 h 959644"/>
                <a:gd name="connsiteX15" fmla="*/ 859631 w 928688"/>
                <a:gd name="connsiteY15" fmla="*/ 54769 h 959644"/>
                <a:gd name="connsiteX16" fmla="*/ 864394 w 928688"/>
                <a:gd name="connsiteY16" fmla="*/ 0 h 9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688" h="959644">
                  <a:moveTo>
                    <a:pt x="864394" y="0"/>
                  </a:moveTo>
                  <a:lnTo>
                    <a:pt x="685800" y="102394"/>
                  </a:lnTo>
                  <a:lnTo>
                    <a:pt x="404813" y="307181"/>
                  </a:lnTo>
                  <a:lnTo>
                    <a:pt x="171450" y="538163"/>
                  </a:lnTo>
                  <a:lnTo>
                    <a:pt x="7144" y="804863"/>
                  </a:lnTo>
                  <a:lnTo>
                    <a:pt x="0" y="869156"/>
                  </a:lnTo>
                  <a:lnTo>
                    <a:pt x="16669" y="940594"/>
                  </a:lnTo>
                  <a:lnTo>
                    <a:pt x="76200" y="959644"/>
                  </a:lnTo>
                  <a:lnTo>
                    <a:pt x="171450" y="933450"/>
                  </a:lnTo>
                  <a:lnTo>
                    <a:pt x="357188" y="792956"/>
                  </a:lnTo>
                  <a:lnTo>
                    <a:pt x="623888" y="516731"/>
                  </a:lnTo>
                  <a:lnTo>
                    <a:pt x="928688" y="76200"/>
                  </a:lnTo>
                  <a:lnTo>
                    <a:pt x="923925" y="66675"/>
                  </a:lnTo>
                  <a:lnTo>
                    <a:pt x="902494" y="73819"/>
                  </a:lnTo>
                  <a:lnTo>
                    <a:pt x="873919" y="66675"/>
                  </a:lnTo>
                  <a:lnTo>
                    <a:pt x="859631" y="54769"/>
                  </a:lnTo>
                  <a:lnTo>
                    <a:pt x="864394" y="0"/>
                  </a:lnTo>
                  <a:close/>
                </a:path>
              </a:pathLst>
            </a:custGeom>
            <a:solidFill>
              <a:srgbClr val="D9D9D9">
                <a:alpha val="69804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2" name="フリーフォーム 141"/>
            <p:cNvSpPr/>
            <p:nvPr/>
          </p:nvSpPr>
          <p:spPr>
            <a:xfrm rot="5126474">
              <a:off x="6343651" y="620757"/>
              <a:ext cx="219335" cy="226648"/>
            </a:xfrm>
            <a:custGeom>
              <a:avLst/>
              <a:gdLst>
                <a:gd name="connsiteX0" fmla="*/ 864394 w 928688"/>
                <a:gd name="connsiteY0" fmla="*/ 0 h 959644"/>
                <a:gd name="connsiteX1" fmla="*/ 685800 w 928688"/>
                <a:gd name="connsiteY1" fmla="*/ 102394 h 959644"/>
                <a:gd name="connsiteX2" fmla="*/ 404813 w 928688"/>
                <a:gd name="connsiteY2" fmla="*/ 307181 h 959644"/>
                <a:gd name="connsiteX3" fmla="*/ 171450 w 928688"/>
                <a:gd name="connsiteY3" fmla="*/ 538163 h 959644"/>
                <a:gd name="connsiteX4" fmla="*/ 7144 w 928688"/>
                <a:gd name="connsiteY4" fmla="*/ 804863 h 959644"/>
                <a:gd name="connsiteX5" fmla="*/ 0 w 928688"/>
                <a:gd name="connsiteY5" fmla="*/ 869156 h 959644"/>
                <a:gd name="connsiteX6" fmla="*/ 16669 w 928688"/>
                <a:gd name="connsiteY6" fmla="*/ 940594 h 959644"/>
                <a:gd name="connsiteX7" fmla="*/ 76200 w 928688"/>
                <a:gd name="connsiteY7" fmla="*/ 959644 h 959644"/>
                <a:gd name="connsiteX8" fmla="*/ 171450 w 928688"/>
                <a:gd name="connsiteY8" fmla="*/ 933450 h 959644"/>
                <a:gd name="connsiteX9" fmla="*/ 357188 w 928688"/>
                <a:gd name="connsiteY9" fmla="*/ 792956 h 959644"/>
                <a:gd name="connsiteX10" fmla="*/ 623888 w 928688"/>
                <a:gd name="connsiteY10" fmla="*/ 516731 h 959644"/>
                <a:gd name="connsiteX11" fmla="*/ 928688 w 928688"/>
                <a:gd name="connsiteY11" fmla="*/ 76200 h 959644"/>
                <a:gd name="connsiteX12" fmla="*/ 923925 w 928688"/>
                <a:gd name="connsiteY12" fmla="*/ 66675 h 959644"/>
                <a:gd name="connsiteX13" fmla="*/ 902494 w 928688"/>
                <a:gd name="connsiteY13" fmla="*/ 73819 h 959644"/>
                <a:gd name="connsiteX14" fmla="*/ 873919 w 928688"/>
                <a:gd name="connsiteY14" fmla="*/ 66675 h 959644"/>
                <a:gd name="connsiteX15" fmla="*/ 859631 w 928688"/>
                <a:gd name="connsiteY15" fmla="*/ 54769 h 959644"/>
                <a:gd name="connsiteX16" fmla="*/ 864394 w 928688"/>
                <a:gd name="connsiteY16" fmla="*/ 0 h 9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688" h="959644">
                  <a:moveTo>
                    <a:pt x="864394" y="0"/>
                  </a:moveTo>
                  <a:lnTo>
                    <a:pt x="685800" y="102394"/>
                  </a:lnTo>
                  <a:lnTo>
                    <a:pt x="404813" y="307181"/>
                  </a:lnTo>
                  <a:lnTo>
                    <a:pt x="171450" y="538163"/>
                  </a:lnTo>
                  <a:lnTo>
                    <a:pt x="7144" y="804863"/>
                  </a:lnTo>
                  <a:lnTo>
                    <a:pt x="0" y="869156"/>
                  </a:lnTo>
                  <a:lnTo>
                    <a:pt x="16669" y="940594"/>
                  </a:lnTo>
                  <a:lnTo>
                    <a:pt x="76200" y="959644"/>
                  </a:lnTo>
                  <a:lnTo>
                    <a:pt x="171450" y="933450"/>
                  </a:lnTo>
                  <a:lnTo>
                    <a:pt x="357188" y="792956"/>
                  </a:lnTo>
                  <a:lnTo>
                    <a:pt x="623888" y="516731"/>
                  </a:lnTo>
                  <a:lnTo>
                    <a:pt x="928688" y="76200"/>
                  </a:lnTo>
                  <a:lnTo>
                    <a:pt x="923925" y="66675"/>
                  </a:lnTo>
                  <a:lnTo>
                    <a:pt x="902494" y="73819"/>
                  </a:lnTo>
                  <a:lnTo>
                    <a:pt x="873919" y="66675"/>
                  </a:lnTo>
                  <a:lnTo>
                    <a:pt x="859631" y="54769"/>
                  </a:lnTo>
                  <a:lnTo>
                    <a:pt x="864394" y="0"/>
                  </a:lnTo>
                  <a:close/>
                </a:path>
              </a:pathLst>
            </a:custGeom>
            <a:solidFill>
              <a:srgbClr val="D9D9D9">
                <a:alpha val="69804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3" name="フリーフォーム 142"/>
            <p:cNvSpPr/>
            <p:nvPr/>
          </p:nvSpPr>
          <p:spPr>
            <a:xfrm rot="1944361" flipH="1">
              <a:off x="6486859" y="868005"/>
              <a:ext cx="219337" cy="226647"/>
            </a:xfrm>
            <a:custGeom>
              <a:avLst/>
              <a:gdLst>
                <a:gd name="connsiteX0" fmla="*/ 864394 w 928688"/>
                <a:gd name="connsiteY0" fmla="*/ 0 h 959644"/>
                <a:gd name="connsiteX1" fmla="*/ 685800 w 928688"/>
                <a:gd name="connsiteY1" fmla="*/ 102394 h 959644"/>
                <a:gd name="connsiteX2" fmla="*/ 404813 w 928688"/>
                <a:gd name="connsiteY2" fmla="*/ 307181 h 959644"/>
                <a:gd name="connsiteX3" fmla="*/ 171450 w 928688"/>
                <a:gd name="connsiteY3" fmla="*/ 538163 h 959644"/>
                <a:gd name="connsiteX4" fmla="*/ 7144 w 928688"/>
                <a:gd name="connsiteY4" fmla="*/ 804863 h 959644"/>
                <a:gd name="connsiteX5" fmla="*/ 0 w 928688"/>
                <a:gd name="connsiteY5" fmla="*/ 869156 h 959644"/>
                <a:gd name="connsiteX6" fmla="*/ 16669 w 928688"/>
                <a:gd name="connsiteY6" fmla="*/ 940594 h 959644"/>
                <a:gd name="connsiteX7" fmla="*/ 76200 w 928688"/>
                <a:gd name="connsiteY7" fmla="*/ 959644 h 959644"/>
                <a:gd name="connsiteX8" fmla="*/ 171450 w 928688"/>
                <a:gd name="connsiteY8" fmla="*/ 933450 h 959644"/>
                <a:gd name="connsiteX9" fmla="*/ 357188 w 928688"/>
                <a:gd name="connsiteY9" fmla="*/ 792956 h 959644"/>
                <a:gd name="connsiteX10" fmla="*/ 623888 w 928688"/>
                <a:gd name="connsiteY10" fmla="*/ 516731 h 959644"/>
                <a:gd name="connsiteX11" fmla="*/ 928688 w 928688"/>
                <a:gd name="connsiteY11" fmla="*/ 76200 h 959644"/>
                <a:gd name="connsiteX12" fmla="*/ 923925 w 928688"/>
                <a:gd name="connsiteY12" fmla="*/ 66675 h 959644"/>
                <a:gd name="connsiteX13" fmla="*/ 902494 w 928688"/>
                <a:gd name="connsiteY13" fmla="*/ 73819 h 959644"/>
                <a:gd name="connsiteX14" fmla="*/ 873919 w 928688"/>
                <a:gd name="connsiteY14" fmla="*/ 66675 h 959644"/>
                <a:gd name="connsiteX15" fmla="*/ 859631 w 928688"/>
                <a:gd name="connsiteY15" fmla="*/ 54769 h 959644"/>
                <a:gd name="connsiteX16" fmla="*/ 864394 w 928688"/>
                <a:gd name="connsiteY16" fmla="*/ 0 h 9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688" h="959644">
                  <a:moveTo>
                    <a:pt x="864394" y="0"/>
                  </a:moveTo>
                  <a:lnTo>
                    <a:pt x="685800" y="102394"/>
                  </a:lnTo>
                  <a:lnTo>
                    <a:pt x="404813" y="307181"/>
                  </a:lnTo>
                  <a:lnTo>
                    <a:pt x="171450" y="538163"/>
                  </a:lnTo>
                  <a:lnTo>
                    <a:pt x="7144" y="804863"/>
                  </a:lnTo>
                  <a:lnTo>
                    <a:pt x="0" y="869156"/>
                  </a:lnTo>
                  <a:lnTo>
                    <a:pt x="16669" y="940594"/>
                  </a:lnTo>
                  <a:lnTo>
                    <a:pt x="76200" y="959644"/>
                  </a:lnTo>
                  <a:lnTo>
                    <a:pt x="171450" y="933450"/>
                  </a:lnTo>
                  <a:lnTo>
                    <a:pt x="357188" y="792956"/>
                  </a:lnTo>
                  <a:lnTo>
                    <a:pt x="623888" y="516731"/>
                  </a:lnTo>
                  <a:lnTo>
                    <a:pt x="928688" y="76200"/>
                  </a:lnTo>
                  <a:lnTo>
                    <a:pt x="923925" y="66675"/>
                  </a:lnTo>
                  <a:lnTo>
                    <a:pt x="902494" y="73819"/>
                  </a:lnTo>
                  <a:lnTo>
                    <a:pt x="873919" y="66675"/>
                  </a:lnTo>
                  <a:lnTo>
                    <a:pt x="859631" y="54769"/>
                  </a:lnTo>
                  <a:lnTo>
                    <a:pt x="864394" y="0"/>
                  </a:lnTo>
                  <a:close/>
                </a:path>
              </a:pathLst>
            </a:custGeom>
            <a:solidFill>
              <a:srgbClr val="D9D9D9">
                <a:alpha val="69804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99" name="グループ化 198"/>
          <p:cNvGrpSpPr/>
          <p:nvPr/>
        </p:nvGrpSpPr>
        <p:grpSpPr>
          <a:xfrm rot="7283213" flipH="1">
            <a:off x="4181626" y="4363904"/>
            <a:ext cx="582324" cy="719704"/>
            <a:chOff x="6325718" y="624413"/>
            <a:chExt cx="380478" cy="470239"/>
          </a:xfrm>
        </p:grpSpPr>
        <p:grpSp>
          <p:nvGrpSpPr>
            <p:cNvPr id="200" name="グループ化 199"/>
            <p:cNvGrpSpPr/>
            <p:nvPr/>
          </p:nvGrpSpPr>
          <p:grpSpPr>
            <a:xfrm rot="513257">
              <a:off x="6431355" y="727589"/>
              <a:ext cx="250865" cy="195493"/>
              <a:chOff x="4051270" y="3212977"/>
              <a:chExt cx="1062187" cy="827732"/>
            </a:xfrm>
          </p:grpSpPr>
          <p:sp>
            <p:nvSpPr>
              <p:cNvPr id="205" name="AutoShape 19"/>
              <p:cNvSpPr>
                <a:spLocks noChangeArrowheads="1"/>
              </p:cNvSpPr>
              <p:nvPr/>
            </p:nvSpPr>
            <p:spPr bwMode="auto">
              <a:xfrm rot="2880009">
                <a:off x="4545331" y="3489157"/>
                <a:ext cx="170662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dirty="0"/>
              </a:p>
            </p:txBody>
          </p:sp>
          <p:sp>
            <p:nvSpPr>
              <p:cNvPr id="206" name="Oval 8"/>
              <p:cNvSpPr>
                <a:spLocks noChangeArrowheads="1"/>
              </p:cNvSpPr>
              <p:nvPr/>
            </p:nvSpPr>
            <p:spPr bwMode="auto">
              <a:xfrm rot="407422">
                <a:off x="4709823" y="3376254"/>
                <a:ext cx="239959" cy="241144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07" name="Oval 9"/>
              <p:cNvSpPr>
                <a:spLocks noChangeArrowheads="1"/>
              </p:cNvSpPr>
              <p:nvPr/>
            </p:nvSpPr>
            <p:spPr bwMode="auto">
              <a:xfrm rot="2966091">
                <a:off x="4250950" y="3549019"/>
                <a:ext cx="292010" cy="691369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08" name="AutoShape 12"/>
              <p:cNvSpPr>
                <a:spLocks noChangeArrowheads="1"/>
              </p:cNvSpPr>
              <p:nvPr/>
            </p:nvSpPr>
            <p:spPr bwMode="auto">
              <a:xfrm rot="872810">
                <a:off x="4744686" y="3631949"/>
                <a:ext cx="162935" cy="1994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09" name="AutoShape 13"/>
              <p:cNvSpPr>
                <a:spLocks noChangeArrowheads="1"/>
              </p:cNvSpPr>
              <p:nvPr/>
            </p:nvSpPr>
            <p:spPr bwMode="auto">
              <a:xfrm rot="16458048">
                <a:off x="4596316" y="3437866"/>
                <a:ext cx="180414" cy="1862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10" name="AutoShape 16"/>
              <p:cNvSpPr>
                <a:spLocks noChangeArrowheads="1"/>
              </p:cNvSpPr>
              <p:nvPr/>
            </p:nvSpPr>
            <p:spPr bwMode="auto">
              <a:xfrm rot="11421249">
                <a:off x="4535339" y="3536243"/>
                <a:ext cx="172245" cy="1950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11" name="AutoShape 18"/>
              <p:cNvSpPr>
                <a:spLocks noChangeArrowheads="1"/>
              </p:cNvSpPr>
              <p:nvPr/>
            </p:nvSpPr>
            <p:spPr bwMode="auto">
              <a:xfrm rot="9184843">
                <a:off x="4378381" y="3564633"/>
                <a:ext cx="192136" cy="1950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12" name="AutoShape 19"/>
              <p:cNvSpPr>
                <a:spLocks noChangeArrowheads="1"/>
              </p:cNvSpPr>
              <p:nvPr/>
            </p:nvSpPr>
            <p:spPr bwMode="auto">
              <a:xfrm rot="2880009">
                <a:off x="4668724" y="3643184"/>
                <a:ext cx="170662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13" name="AutoShape 20"/>
              <p:cNvSpPr>
                <a:spLocks noChangeArrowheads="1"/>
              </p:cNvSpPr>
              <p:nvPr/>
            </p:nvSpPr>
            <p:spPr bwMode="auto">
              <a:xfrm rot="5092202">
                <a:off x="4644933" y="3690973"/>
                <a:ext cx="170662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14" name="AutoShape 21"/>
              <p:cNvSpPr>
                <a:spLocks noChangeArrowheads="1"/>
              </p:cNvSpPr>
              <p:nvPr/>
            </p:nvSpPr>
            <p:spPr bwMode="auto">
              <a:xfrm rot="7808292">
                <a:off x="4607754" y="3829137"/>
                <a:ext cx="170662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15" name="AutoShape 22"/>
              <p:cNvSpPr>
                <a:spLocks noChangeArrowheads="1"/>
              </p:cNvSpPr>
              <p:nvPr/>
            </p:nvSpPr>
            <p:spPr bwMode="auto">
              <a:xfrm rot="9709628">
                <a:off x="4793600" y="3693821"/>
                <a:ext cx="95645" cy="199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16" name="AutoShape 28"/>
              <p:cNvSpPr>
                <a:spLocks noChangeArrowheads="1"/>
              </p:cNvSpPr>
              <p:nvPr/>
            </p:nvSpPr>
            <p:spPr bwMode="auto">
              <a:xfrm rot="1048395">
                <a:off x="4837232" y="3367166"/>
                <a:ext cx="105379" cy="100624"/>
              </a:xfrm>
              <a:prstGeom prst="moon">
                <a:avLst>
                  <a:gd name="adj" fmla="val 18493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17" name="AutoShape 32"/>
              <p:cNvSpPr>
                <a:spLocks noChangeArrowheads="1"/>
              </p:cNvSpPr>
              <p:nvPr/>
            </p:nvSpPr>
            <p:spPr bwMode="auto">
              <a:xfrm rot="19057941">
                <a:off x="4670957" y="3314397"/>
                <a:ext cx="133734" cy="1950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18" name="AutoShape 32"/>
              <p:cNvSpPr>
                <a:spLocks noChangeArrowheads="1"/>
              </p:cNvSpPr>
              <p:nvPr/>
            </p:nvSpPr>
            <p:spPr bwMode="auto">
              <a:xfrm rot="19057941">
                <a:off x="4877719" y="3603773"/>
                <a:ext cx="133734" cy="1950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19" name="Oval 8"/>
              <p:cNvSpPr>
                <a:spLocks noChangeArrowheads="1"/>
              </p:cNvSpPr>
              <p:nvPr/>
            </p:nvSpPr>
            <p:spPr bwMode="auto">
              <a:xfrm rot="3000000">
                <a:off x="4636805" y="3543672"/>
                <a:ext cx="189284" cy="76786"/>
              </a:xfrm>
              <a:prstGeom prst="ellipse">
                <a:avLst/>
              </a:prstGeom>
              <a:solidFill>
                <a:srgbClr val="E7DB41"/>
              </a:solidFill>
              <a:ln w="3175">
                <a:solidFill>
                  <a:srgbClr val="E7DB4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20" name="AutoShape 22"/>
              <p:cNvSpPr>
                <a:spLocks noChangeArrowheads="1"/>
              </p:cNvSpPr>
              <p:nvPr/>
            </p:nvSpPr>
            <p:spPr bwMode="auto">
              <a:xfrm rot="8063380">
                <a:off x="4558502" y="3403454"/>
                <a:ext cx="100181" cy="190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21" name="円弧 220"/>
              <p:cNvSpPr/>
              <p:nvPr/>
            </p:nvSpPr>
            <p:spPr>
              <a:xfrm rot="11033245">
                <a:off x="4334356" y="3657560"/>
                <a:ext cx="281450" cy="308644"/>
              </a:xfrm>
              <a:prstGeom prst="arc">
                <a:avLst>
                  <a:gd name="adj1" fmla="val 17268876"/>
                  <a:gd name="adj2" fmla="val 20862643"/>
                </a:avLst>
              </a:prstGeom>
              <a:noFill/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2" name="円/楕円 221"/>
              <p:cNvSpPr>
                <a:spLocks noChangeAspect="1"/>
              </p:cNvSpPr>
              <p:nvPr/>
            </p:nvSpPr>
            <p:spPr>
              <a:xfrm rot="3000000" flipH="1">
                <a:off x="5043026" y="3522297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円/楕円 222"/>
              <p:cNvSpPr>
                <a:spLocks noChangeAspect="1"/>
              </p:cNvSpPr>
              <p:nvPr/>
            </p:nvSpPr>
            <p:spPr>
              <a:xfrm rot="3000000" flipH="1">
                <a:off x="5029527" y="3520774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円/楕円 223"/>
              <p:cNvSpPr>
                <a:spLocks noChangeAspect="1"/>
              </p:cNvSpPr>
              <p:nvPr/>
            </p:nvSpPr>
            <p:spPr>
              <a:xfrm rot="3000000" flipH="1">
                <a:off x="5015981" y="3519819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円/楕円 224"/>
              <p:cNvSpPr>
                <a:spLocks noChangeAspect="1"/>
              </p:cNvSpPr>
              <p:nvPr/>
            </p:nvSpPr>
            <p:spPr>
              <a:xfrm rot="3000000" flipH="1">
                <a:off x="5002483" y="3518296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円/楕円 225"/>
              <p:cNvSpPr>
                <a:spLocks noChangeAspect="1"/>
              </p:cNvSpPr>
              <p:nvPr/>
            </p:nvSpPr>
            <p:spPr>
              <a:xfrm rot="3000000" flipH="1">
                <a:off x="4988937" y="3517340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円/楕円 226"/>
              <p:cNvSpPr>
                <a:spLocks noChangeAspect="1"/>
              </p:cNvSpPr>
              <p:nvPr/>
            </p:nvSpPr>
            <p:spPr>
              <a:xfrm rot="3000000" flipH="1">
                <a:off x="4975438" y="3515818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円/楕円 227"/>
              <p:cNvSpPr>
                <a:spLocks noChangeAspect="1"/>
              </p:cNvSpPr>
              <p:nvPr/>
            </p:nvSpPr>
            <p:spPr>
              <a:xfrm rot="3000000" flipH="1">
                <a:off x="4961892" y="3514862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円/楕円 228"/>
              <p:cNvSpPr>
                <a:spLocks noChangeAspect="1"/>
              </p:cNvSpPr>
              <p:nvPr/>
            </p:nvSpPr>
            <p:spPr>
              <a:xfrm rot="3000000" flipH="1">
                <a:off x="4948534" y="3513514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円/楕円 229"/>
              <p:cNvSpPr>
                <a:spLocks noChangeAspect="1"/>
              </p:cNvSpPr>
              <p:nvPr/>
            </p:nvSpPr>
            <p:spPr>
              <a:xfrm rot="3000000" flipH="1">
                <a:off x="4948393" y="3513340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AutoShape 28"/>
              <p:cNvSpPr>
                <a:spLocks noChangeArrowheads="1"/>
              </p:cNvSpPr>
              <p:nvPr/>
            </p:nvSpPr>
            <p:spPr bwMode="auto">
              <a:xfrm rot="4951605" flipH="1">
                <a:off x="4856895" y="3402462"/>
                <a:ext cx="110376" cy="96068"/>
              </a:xfrm>
              <a:prstGeom prst="moon">
                <a:avLst>
                  <a:gd name="adj" fmla="val 18493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32" name="AutoShape 28"/>
              <p:cNvSpPr>
                <a:spLocks noChangeArrowheads="1"/>
              </p:cNvSpPr>
              <p:nvPr/>
            </p:nvSpPr>
            <p:spPr bwMode="auto">
              <a:xfrm rot="1048395">
                <a:off x="4839598" y="3338839"/>
                <a:ext cx="105379" cy="100624"/>
              </a:xfrm>
              <a:prstGeom prst="moon">
                <a:avLst>
                  <a:gd name="adj" fmla="val 18493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33" name="AutoShape 28"/>
              <p:cNvSpPr>
                <a:spLocks noChangeArrowheads="1"/>
              </p:cNvSpPr>
              <p:nvPr/>
            </p:nvSpPr>
            <p:spPr bwMode="auto">
              <a:xfrm rot="4951605" flipH="1">
                <a:off x="4886457" y="3402728"/>
                <a:ext cx="110376" cy="96068"/>
              </a:xfrm>
              <a:prstGeom prst="moon">
                <a:avLst>
                  <a:gd name="adj" fmla="val 18493"/>
                </a:avLst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34" name="Oval 8"/>
              <p:cNvSpPr>
                <a:spLocks noChangeArrowheads="1"/>
              </p:cNvSpPr>
              <p:nvPr/>
            </p:nvSpPr>
            <p:spPr bwMode="auto">
              <a:xfrm rot="3000000">
                <a:off x="4592689" y="3582445"/>
                <a:ext cx="189284" cy="7678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35" name="円/楕円 234"/>
              <p:cNvSpPr>
                <a:spLocks noChangeAspect="1"/>
              </p:cNvSpPr>
              <p:nvPr/>
            </p:nvSpPr>
            <p:spPr>
              <a:xfrm rot="3000000">
                <a:off x="4831226" y="3279892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6" name="円/楕円 235"/>
              <p:cNvSpPr>
                <a:spLocks noChangeAspect="1"/>
              </p:cNvSpPr>
              <p:nvPr/>
            </p:nvSpPr>
            <p:spPr>
              <a:xfrm rot="3000000">
                <a:off x="4830313" y="3295718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7" name="円/楕円 236"/>
              <p:cNvSpPr>
                <a:spLocks noChangeAspect="1"/>
              </p:cNvSpPr>
              <p:nvPr/>
            </p:nvSpPr>
            <p:spPr>
              <a:xfrm rot="3000000">
                <a:off x="4828859" y="3309857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8" name="円/楕円 237"/>
              <p:cNvSpPr>
                <a:spLocks noChangeAspect="1"/>
              </p:cNvSpPr>
              <p:nvPr/>
            </p:nvSpPr>
            <p:spPr>
              <a:xfrm rot="3000000">
                <a:off x="4827947" y="3324045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9" name="円/楕円 238"/>
              <p:cNvSpPr>
                <a:spLocks noChangeAspect="1"/>
              </p:cNvSpPr>
              <p:nvPr/>
            </p:nvSpPr>
            <p:spPr>
              <a:xfrm rot="3000000">
                <a:off x="4826493" y="3338184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" name="円/楕円 239"/>
              <p:cNvSpPr>
                <a:spLocks noChangeAspect="1"/>
              </p:cNvSpPr>
              <p:nvPr/>
            </p:nvSpPr>
            <p:spPr>
              <a:xfrm rot="3000000">
                <a:off x="4825581" y="3352373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1" name="円/楕円 240"/>
              <p:cNvSpPr>
                <a:spLocks noChangeAspect="1"/>
              </p:cNvSpPr>
              <p:nvPr/>
            </p:nvSpPr>
            <p:spPr>
              <a:xfrm rot="3000000">
                <a:off x="4824127" y="3366511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2" name="円/楕円 241"/>
              <p:cNvSpPr>
                <a:spLocks noChangeAspect="1"/>
              </p:cNvSpPr>
              <p:nvPr/>
            </p:nvSpPr>
            <p:spPr>
              <a:xfrm rot="3000000">
                <a:off x="4823074" y="3380525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3" name="円/楕円 242"/>
              <p:cNvSpPr>
                <a:spLocks noChangeAspect="1"/>
              </p:cNvSpPr>
              <p:nvPr/>
            </p:nvSpPr>
            <p:spPr>
              <a:xfrm rot="3000000">
                <a:off x="4835542" y="3213088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4" name="円/楕円 243"/>
              <p:cNvSpPr>
                <a:spLocks noChangeAspect="1"/>
              </p:cNvSpPr>
              <p:nvPr/>
            </p:nvSpPr>
            <p:spPr>
              <a:xfrm rot="3000000">
                <a:off x="4834629" y="3227276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円/楕円 244"/>
              <p:cNvSpPr>
                <a:spLocks noChangeAspect="1"/>
              </p:cNvSpPr>
              <p:nvPr/>
            </p:nvSpPr>
            <p:spPr>
              <a:xfrm rot="3000000">
                <a:off x="4833176" y="3243457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6" name="円/楕円 245"/>
              <p:cNvSpPr>
                <a:spLocks noChangeAspect="1"/>
              </p:cNvSpPr>
              <p:nvPr/>
            </p:nvSpPr>
            <p:spPr>
              <a:xfrm rot="3000000">
                <a:off x="4832123" y="3261556"/>
                <a:ext cx="4926" cy="4703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7" name="グループ化 246"/>
              <p:cNvGrpSpPr/>
              <p:nvPr/>
            </p:nvGrpSpPr>
            <p:grpSpPr>
              <a:xfrm rot="5400000">
                <a:off x="5079533" y="3503340"/>
                <a:ext cx="12766" cy="55083"/>
                <a:chOff x="16110658" y="6670159"/>
                <a:chExt cx="33834" cy="256888"/>
              </a:xfrm>
            </p:grpSpPr>
            <p:sp>
              <p:nvSpPr>
                <p:cNvPr id="255" name="円/楕円 254"/>
                <p:cNvSpPr>
                  <a:spLocks noChangeAspect="1"/>
                </p:cNvSpPr>
                <p:nvPr/>
              </p:nvSpPr>
              <p:spPr>
                <a:xfrm rot="3000000">
                  <a:off x="16110658" y="6909405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6" name="円/楕円 255"/>
                <p:cNvSpPr>
                  <a:spLocks noChangeAspect="1"/>
                </p:cNvSpPr>
                <p:nvPr/>
              </p:nvSpPr>
              <p:spPr>
                <a:xfrm rot="3000000">
                  <a:off x="16126850" y="6670159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7" name="円/楕円 256"/>
                <p:cNvSpPr>
                  <a:spLocks noChangeAspect="1"/>
                </p:cNvSpPr>
                <p:nvPr/>
              </p:nvSpPr>
              <p:spPr>
                <a:xfrm rot="3000000">
                  <a:off x="16123426" y="6720972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8" name="円/楕円 257"/>
                <p:cNvSpPr>
                  <a:spLocks noChangeAspect="1"/>
                </p:cNvSpPr>
                <p:nvPr/>
              </p:nvSpPr>
              <p:spPr>
                <a:xfrm rot="3000000">
                  <a:off x="16117974" y="6778921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9" name="円/楕円 258"/>
                <p:cNvSpPr>
                  <a:spLocks noChangeAspect="1"/>
                </p:cNvSpPr>
                <p:nvPr/>
              </p:nvSpPr>
              <p:spPr>
                <a:xfrm rot="3000000">
                  <a:off x="16114025" y="6843738"/>
                  <a:ext cx="17642" cy="17642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48" name="円弧 247"/>
              <p:cNvSpPr/>
              <p:nvPr/>
            </p:nvSpPr>
            <p:spPr>
              <a:xfrm rot="11033245">
                <a:off x="4381533" y="3616097"/>
                <a:ext cx="281450" cy="308644"/>
              </a:xfrm>
              <a:prstGeom prst="arc">
                <a:avLst>
                  <a:gd name="adj1" fmla="val 15947418"/>
                  <a:gd name="adj2" fmla="val 183758"/>
                </a:avLst>
              </a:prstGeom>
              <a:solidFill>
                <a:schemeClr val="tx1"/>
              </a:solidFill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9" name="円弧 248"/>
              <p:cNvSpPr/>
              <p:nvPr/>
            </p:nvSpPr>
            <p:spPr>
              <a:xfrm rot="11033245">
                <a:off x="4437294" y="3567089"/>
                <a:ext cx="281450" cy="308644"/>
              </a:xfrm>
              <a:prstGeom prst="arc">
                <a:avLst>
                  <a:gd name="adj1" fmla="val 15663792"/>
                  <a:gd name="adj2" fmla="val 762255"/>
                </a:avLst>
              </a:prstGeom>
              <a:solidFill>
                <a:schemeClr val="tx1"/>
              </a:solidFill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0" name="円弧 249"/>
              <p:cNvSpPr/>
              <p:nvPr/>
            </p:nvSpPr>
            <p:spPr>
              <a:xfrm rot="11033245">
                <a:off x="4487173" y="3503656"/>
                <a:ext cx="281450" cy="308644"/>
              </a:xfrm>
              <a:prstGeom prst="arc">
                <a:avLst>
                  <a:gd name="adj1" fmla="val 15634673"/>
                  <a:gd name="adj2" fmla="val 183758"/>
                </a:avLst>
              </a:prstGeom>
              <a:solidFill>
                <a:schemeClr val="tx1"/>
              </a:solidFill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1" name="円弧 250"/>
              <p:cNvSpPr/>
              <p:nvPr/>
            </p:nvSpPr>
            <p:spPr>
              <a:xfrm rot="11033245">
                <a:off x="4552473" y="3466555"/>
                <a:ext cx="281450" cy="308644"/>
              </a:xfrm>
              <a:prstGeom prst="arc">
                <a:avLst>
                  <a:gd name="adj1" fmla="val 16200000"/>
                  <a:gd name="adj2" fmla="val 183758"/>
                </a:avLst>
              </a:prstGeom>
              <a:solidFill>
                <a:schemeClr val="tx1"/>
              </a:solidFill>
              <a:ln w="3175">
                <a:solidFill>
                  <a:srgbClr val="DBAE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2" name="Oval 8"/>
              <p:cNvSpPr>
                <a:spLocks noChangeArrowheads="1"/>
              </p:cNvSpPr>
              <p:nvPr/>
            </p:nvSpPr>
            <p:spPr bwMode="auto">
              <a:xfrm rot="3000000">
                <a:off x="4554853" y="3617407"/>
                <a:ext cx="189284" cy="7678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253" name="円/楕円 252"/>
              <p:cNvSpPr/>
              <p:nvPr/>
            </p:nvSpPr>
            <p:spPr>
              <a:xfrm>
                <a:off x="4793520" y="3373936"/>
                <a:ext cx="12188" cy="1276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" name="円/楕円 253"/>
              <p:cNvSpPr/>
              <p:nvPr/>
            </p:nvSpPr>
            <p:spPr>
              <a:xfrm>
                <a:off x="4933745" y="3537344"/>
                <a:ext cx="12188" cy="12766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1" name="フリーフォーム 200"/>
            <p:cNvSpPr/>
            <p:nvPr/>
          </p:nvSpPr>
          <p:spPr>
            <a:xfrm rot="4279537">
              <a:off x="6329374" y="654060"/>
              <a:ext cx="219335" cy="226648"/>
            </a:xfrm>
            <a:custGeom>
              <a:avLst/>
              <a:gdLst>
                <a:gd name="connsiteX0" fmla="*/ 864394 w 928688"/>
                <a:gd name="connsiteY0" fmla="*/ 0 h 959644"/>
                <a:gd name="connsiteX1" fmla="*/ 685800 w 928688"/>
                <a:gd name="connsiteY1" fmla="*/ 102394 h 959644"/>
                <a:gd name="connsiteX2" fmla="*/ 404813 w 928688"/>
                <a:gd name="connsiteY2" fmla="*/ 307181 h 959644"/>
                <a:gd name="connsiteX3" fmla="*/ 171450 w 928688"/>
                <a:gd name="connsiteY3" fmla="*/ 538163 h 959644"/>
                <a:gd name="connsiteX4" fmla="*/ 7144 w 928688"/>
                <a:gd name="connsiteY4" fmla="*/ 804863 h 959644"/>
                <a:gd name="connsiteX5" fmla="*/ 0 w 928688"/>
                <a:gd name="connsiteY5" fmla="*/ 869156 h 959644"/>
                <a:gd name="connsiteX6" fmla="*/ 16669 w 928688"/>
                <a:gd name="connsiteY6" fmla="*/ 940594 h 959644"/>
                <a:gd name="connsiteX7" fmla="*/ 76200 w 928688"/>
                <a:gd name="connsiteY7" fmla="*/ 959644 h 959644"/>
                <a:gd name="connsiteX8" fmla="*/ 171450 w 928688"/>
                <a:gd name="connsiteY8" fmla="*/ 933450 h 959644"/>
                <a:gd name="connsiteX9" fmla="*/ 357188 w 928688"/>
                <a:gd name="connsiteY9" fmla="*/ 792956 h 959644"/>
                <a:gd name="connsiteX10" fmla="*/ 623888 w 928688"/>
                <a:gd name="connsiteY10" fmla="*/ 516731 h 959644"/>
                <a:gd name="connsiteX11" fmla="*/ 928688 w 928688"/>
                <a:gd name="connsiteY11" fmla="*/ 76200 h 959644"/>
                <a:gd name="connsiteX12" fmla="*/ 923925 w 928688"/>
                <a:gd name="connsiteY12" fmla="*/ 66675 h 959644"/>
                <a:gd name="connsiteX13" fmla="*/ 902494 w 928688"/>
                <a:gd name="connsiteY13" fmla="*/ 73819 h 959644"/>
                <a:gd name="connsiteX14" fmla="*/ 873919 w 928688"/>
                <a:gd name="connsiteY14" fmla="*/ 66675 h 959644"/>
                <a:gd name="connsiteX15" fmla="*/ 859631 w 928688"/>
                <a:gd name="connsiteY15" fmla="*/ 54769 h 959644"/>
                <a:gd name="connsiteX16" fmla="*/ 864394 w 928688"/>
                <a:gd name="connsiteY16" fmla="*/ 0 h 9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688" h="959644">
                  <a:moveTo>
                    <a:pt x="864394" y="0"/>
                  </a:moveTo>
                  <a:lnTo>
                    <a:pt x="685800" y="102394"/>
                  </a:lnTo>
                  <a:lnTo>
                    <a:pt x="404813" y="307181"/>
                  </a:lnTo>
                  <a:lnTo>
                    <a:pt x="171450" y="538163"/>
                  </a:lnTo>
                  <a:lnTo>
                    <a:pt x="7144" y="804863"/>
                  </a:lnTo>
                  <a:lnTo>
                    <a:pt x="0" y="869156"/>
                  </a:lnTo>
                  <a:lnTo>
                    <a:pt x="16669" y="940594"/>
                  </a:lnTo>
                  <a:lnTo>
                    <a:pt x="76200" y="959644"/>
                  </a:lnTo>
                  <a:lnTo>
                    <a:pt x="171450" y="933450"/>
                  </a:lnTo>
                  <a:lnTo>
                    <a:pt x="357188" y="792956"/>
                  </a:lnTo>
                  <a:lnTo>
                    <a:pt x="623888" y="516731"/>
                  </a:lnTo>
                  <a:lnTo>
                    <a:pt x="928688" y="76200"/>
                  </a:lnTo>
                  <a:lnTo>
                    <a:pt x="923925" y="66675"/>
                  </a:lnTo>
                  <a:lnTo>
                    <a:pt x="902494" y="73819"/>
                  </a:lnTo>
                  <a:lnTo>
                    <a:pt x="873919" y="66675"/>
                  </a:lnTo>
                  <a:lnTo>
                    <a:pt x="859631" y="54769"/>
                  </a:lnTo>
                  <a:lnTo>
                    <a:pt x="864394" y="0"/>
                  </a:lnTo>
                  <a:close/>
                </a:path>
              </a:pathLst>
            </a:custGeom>
            <a:solidFill>
              <a:srgbClr val="D9D9D9">
                <a:alpha val="69804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2" name="フリーフォーム 201"/>
            <p:cNvSpPr/>
            <p:nvPr/>
          </p:nvSpPr>
          <p:spPr>
            <a:xfrm rot="3881842" flipH="1">
              <a:off x="6422948" y="858507"/>
              <a:ext cx="219337" cy="226647"/>
            </a:xfrm>
            <a:custGeom>
              <a:avLst/>
              <a:gdLst>
                <a:gd name="connsiteX0" fmla="*/ 864394 w 928688"/>
                <a:gd name="connsiteY0" fmla="*/ 0 h 959644"/>
                <a:gd name="connsiteX1" fmla="*/ 685800 w 928688"/>
                <a:gd name="connsiteY1" fmla="*/ 102394 h 959644"/>
                <a:gd name="connsiteX2" fmla="*/ 404813 w 928688"/>
                <a:gd name="connsiteY2" fmla="*/ 307181 h 959644"/>
                <a:gd name="connsiteX3" fmla="*/ 171450 w 928688"/>
                <a:gd name="connsiteY3" fmla="*/ 538163 h 959644"/>
                <a:gd name="connsiteX4" fmla="*/ 7144 w 928688"/>
                <a:gd name="connsiteY4" fmla="*/ 804863 h 959644"/>
                <a:gd name="connsiteX5" fmla="*/ 0 w 928688"/>
                <a:gd name="connsiteY5" fmla="*/ 869156 h 959644"/>
                <a:gd name="connsiteX6" fmla="*/ 16669 w 928688"/>
                <a:gd name="connsiteY6" fmla="*/ 940594 h 959644"/>
                <a:gd name="connsiteX7" fmla="*/ 76200 w 928688"/>
                <a:gd name="connsiteY7" fmla="*/ 959644 h 959644"/>
                <a:gd name="connsiteX8" fmla="*/ 171450 w 928688"/>
                <a:gd name="connsiteY8" fmla="*/ 933450 h 959644"/>
                <a:gd name="connsiteX9" fmla="*/ 357188 w 928688"/>
                <a:gd name="connsiteY9" fmla="*/ 792956 h 959644"/>
                <a:gd name="connsiteX10" fmla="*/ 623888 w 928688"/>
                <a:gd name="connsiteY10" fmla="*/ 516731 h 959644"/>
                <a:gd name="connsiteX11" fmla="*/ 928688 w 928688"/>
                <a:gd name="connsiteY11" fmla="*/ 76200 h 959644"/>
                <a:gd name="connsiteX12" fmla="*/ 923925 w 928688"/>
                <a:gd name="connsiteY12" fmla="*/ 66675 h 959644"/>
                <a:gd name="connsiteX13" fmla="*/ 902494 w 928688"/>
                <a:gd name="connsiteY13" fmla="*/ 73819 h 959644"/>
                <a:gd name="connsiteX14" fmla="*/ 873919 w 928688"/>
                <a:gd name="connsiteY14" fmla="*/ 66675 h 959644"/>
                <a:gd name="connsiteX15" fmla="*/ 859631 w 928688"/>
                <a:gd name="connsiteY15" fmla="*/ 54769 h 959644"/>
                <a:gd name="connsiteX16" fmla="*/ 864394 w 928688"/>
                <a:gd name="connsiteY16" fmla="*/ 0 h 9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688" h="959644">
                  <a:moveTo>
                    <a:pt x="864394" y="0"/>
                  </a:moveTo>
                  <a:lnTo>
                    <a:pt x="685800" y="102394"/>
                  </a:lnTo>
                  <a:lnTo>
                    <a:pt x="404813" y="307181"/>
                  </a:lnTo>
                  <a:lnTo>
                    <a:pt x="171450" y="538163"/>
                  </a:lnTo>
                  <a:lnTo>
                    <a:pt x="7144" y="804863"/>
                  </a:lnTo>
                  <a:lnTo>
                    <a:pt x="0" y="869156"/>
                  </a:lnTo>
                  <a:lnTo>
                    <a:pt x="16669" y="940594"/>
                  </a:lnTo>
                  <a:lnTo>
                    <a:pt x="76200" y="959644"/>
                  </a:lnTo>
                  <a:lnTo>
                    <a:pt x="171450" y="933450"/>
                  </a:lnTo>
                  <a:lnTo>
                    <a:pt x="357188" y="792956"/>
                  </a:lnTo>
                  <a:lnTo>
                    <a:pt x="623888" y="516731"/>
                  </a:lnTo>
                  <a:lnTo>
                    <a:pt x="928688" y="76200"/>
                  </a:lnTo>
                  <a:lnTo>
                    <a:pt x="923925" y="66675"/>
                  </a:lnTo>
                  <a:lnTo>
                    <a:pt x="902494" y="73819"/>
                  </a:lnTo>
                  <a:lnTo>
                    <a:pt x="873919" y="66675"/>
                  </a:lnTo>
                  <a:lnTo>
                    <a:pt x="859631" y="54769"/>
                  </a:lnTo>
                  <a:lnTo>
                    <a:pt x="864394" y="0"/>
                  </a:lnTo>
                  <a:close/>
                </a:path>
              </a:pathLst>
            </a:custGeom>
            <a:solidFill>
              <a:srgbClr val="D9D9D9">
                <a:alpha val="69804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3" name="フリーフォーム 202"/>
            <p:cNvSpPr/>
            <p:nvPr/>
          </p:nvSpPr>
          <p:spPr>
            <a:xfrm rot="5126474">
              <a:off x="6343651" y="620757"/>
              <a:ext cx="219335" cy="226648"/>
            </a:xfrm>
            <a:custGeom>
              <a:avLst/>
              <a:gdLst>
                <a:gd name="connsiteX0" fmla="*/ 864394 w 928688"/>
                <a:gd name="connsiteY0" fmla="*/ 0 h 959644"/>
                <a:gd name="connsiteX1" fmla="*/ 685800 w 928688"/>
                <a:gd name="connsiteY1" fmla="*/ 102394 h 959644"/>
                <a:gd name="connsiteX2" fmla="*/ 404813 w 928688"/>
                <a:gd name="connsiteY2" fmla="*/ 307181 h 959644"/>
                <a:gd name="connsiteX3" fmla="*/ 171450 w 928688"/>
                <a:gd name="connsiteY3" fmla="*/ 538163 h 959644"/>
                <a:gd name="connsiteX4" fmla="*/ 7144 w 928688"/>
                <a:gd name="connsiteY4" fmla="*/ 804863 h 959644"/>
                <a:gd name="connsiteX5" fmla="*/ 0 w 928688"/>
                <a:gd name="connsiteY5" fmla="*/ 869156 h 959644"/>
                <a:gd name="connsiteX6" fmla="*/ 16669 w 928688"/>
                <a:gd name="connsiteY6" fmla="*/ 940594 h 959644"/>
                <a:gd name="connsiteX7" fmla="*/ 76200 w 928688"/>
                <a:gd name="connsiteY7" fmla="*/ 959644 h 959644"/>
                <a:gd name="connsiteX8" fmla="*/ 171450 w 928688"/>
                <a:gd name="connsiteY8" fmla="*/ 933450 h 959644"/>
                <a:gd name="connsiteX9" fmla="*/ 357188 w 928688"/>
                <a:gd name="connsiteY9" fmla="*/ 792956 h 959644"/>
                <a:gd name="connsiteX10" fmla="*/ 623888 w 928688"/>
                <a:gd name="connsiteY10" fmla="*/ 516731 h 959644"/>
                <a:gd name="connsiteX11" fmla="*/ 928688 w 928688"/>
                <a:gd name="connsiteY11" fmla="*/ 76200 h 959644"/>
                <a:gd name="connsiteX12" fmla="*/ 923925 w 928688"/>
                <a:gd name="connsiteY12" fmla="*/ 66675 h 959644"/>
                <a:gd name="connsiteX13" fmla="*/ 902494 w 928688"/>
                <a:gd name="connsiteY13" fmla="*/ 73819 h 959644"/>
                <a:gd name="connsiteX14" fmla="*/ 873919 w 928688"/>
                <a:gd name="connsiteY14" fmla="*/ 66675 h 959644"/>
                <a:gd name="connsiteX15" fmla="*/ 859631 w 928688"/>
                <a:gd name="connsiteY15" fmla="*/ 54769 h 959644"/>
                <a:gd name="connsiteX16" fmla="*/ 864394 w 928688"/>
                <a:gd name="connsiteY16" fmla="*/ 0 h 9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688" h="959644">
                  <a:moveTo>
                    <a:pt x="864394" y="0"/>
                  </a:moveTo>
                  <a:lnTo>
                    <a:pt x="685800" y="102394"/>
                  </a:lnTo>
                  <a:lnTo>
                    <a:pt x="404813" y="307181"/>
                  </a:lnTo>
                  <a:lnTo>
                    <a:pt x="171450" y="538163"/>
                  </a:lnTo>
                  <a:lnTo>
                    <a:pt x="7144" y="804863"/>
                  </a:lnTo>
                  <a:lnTo>
                    <a:pt x="0" y="869156"/>
                  </a:lnTo>
                  <a:lnTo>
                    <a:pt x="16669" y="940594"/>
                  </a:lnTo>
                  <a:lnTo>
                    <a:pt x="76200" y="959644"/>
                  </a:lnTo>
                  <a:lnTo>
                    <a:pt x="171450" y="933450"/>
                  </a:lnTo>
                  <a:lnTo>
                    <a:pt x="357188" y="792956"/>
                  </a:lnTo>
                  <a:lnTo>
                    <a:pt x="623888" y="516731"/>
                  </a:lnTo>
                  <a:lnTo>
                    <a:pt x="928688" y="76200"/>
                  </a:lnTo>
                  <a:lnTo>
                    <a:pt x="923925" y="66675"/>
                  </a:lnTo>
                  <a:lnTo>
                    <a:pt x="902494" y="73819"/>
                  </a:lnTo>
                  <a:lnTo>
                    <a:pt x="873919" y="66675"/>
                  </a:lnTo>
                  <a:lnTo>
                    <a:pt x="859631" y="54769"/>
                  </a:lnTo>
                  <a:lnTo>
                    <a:pt x="864394" y="0"/>
                  </a:lnTo>
                  <a:close/>
                </a:path>
              </a:pathLst>
            </a:custGeom>
            <a:solidFill>
              <a:srgbClr val="D9D9D9">
                <a:alpha val="69804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4" name="フリーフォーム 203"/>
            <p:cNvSpPr/>
            <p:nvPr/>
          </p:nvSpPr>
          <p:spPr>
            <a:xfrm rot="1944361" flipH="1">
              <a:off x="6486859" y="868005"/>
              <a:ext cx="219337" cy="226647"/>
            </a:xfrm>
            <a:custGeom>
              <a:avLst/>
              <a:gdLst>
                <a:gd name="connsiteX0" fmla="*/ 864394 w 928688"/>
                <a:gd name="connsiteY0" fmla="*/ 0 h 959644"/>
                <a:gd name="connsiteX1" fmla="*/ 685800 w 928688"/>
                <a:gd name="connsiteY1" fmla="*/ 102394 h 959644"/>
                <a:gd name="connsiteX2" fmla="*/ 404813 w 928688"/>
                <a:gd name="connsiteY2" fmla="*/ 307181 h 959644"/>
                <a:gd name="connsiteX3" fmla="*/ 171450 w 928688"/>
                <a:gd name="connsiteY3" fmla="*/ 538163 h 959644"/>
                <a:gd name="connsiteX4" fmla="*/ 7144 w 928688"/>
                <a:gd name="connsiteY4" fmla="*/ 804863 h 959644"/>
                <a:gd name="connsiteX5" fmla="*/ 0 w 928688"/>
                <a:gd name="connsiteY5" fmla="*/ 869156 h 959644"/>
                <a:gd name="connsiteX6" fmla="*/ 16669 w 928688"/>
                <a:gd name="connsiteY6" fmla="*/ 940594 h 959644"/>
                <a:gd name="connsiteX7" fmla="*/ 76200 w 928688"/>
                <a:gd name="connsiteY7" fmla="*/ 959644 h 959644"/>
                <a:gd name="connsiteX8" fmla="*/ 171450 w 928688"/>
                <a:gd name="connsiteY8" fmla="*/ 933450 h 959644"/>
                <a:gd name="connsiteX9" fmla="*/ 357188 w 928688"/>
                <a:gd name="connsiteY9" fmla="*/ 792956 h 959644"/>
                <a:gd name="connsiteX10" fmla="*/ 623888 w 928688"/>
                <a:gd name="connsiteY10" fmla="*/ 516731 h 959644"/>
                <a:gd name="connsiteX11" fmla="*/ 928688 w 928688"/>
                <a:gd name="connsiteY11" fmla="*/ 76200 h 959644"/>
                <a:gd name="connsiteX12" fmla="*/ 923925 w 928688"/>
                <a:gd name="connsiteY12" fmla="*/ 66675 h 959644"/>
                <a:gd name="connsiteX13" fmla="*/ 902494 w 928688"/>
                <a:gd name="connsiteY13" fmla="*/ 73819 h 959644"/>
                <a:gd name="connsiteX14" fmla="*/ 873919 w 928688"/>
                <a:gd name="connsiteY14" fmla="*/ 66675 h 959644"/>
                <a:gd name="connsiteX15" fmla="*/ 859631 w 928688"/>
                <a:gd name="connsiteY15" fmla="*/ 54769 h 959644"/>
                <a:gd name="connsiteX16" fmla="*/ 864394 w 928688"/>
                <a:gd name="connsiteY16" fmla="*/ 0 h 9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688" h="959644">
                  <a:moveTo>
                    <a:pt x="864394" y="0"/>
                  </a:moveTo>
                  <a:lnTo>
                    <a:pt x="685800" y="102394"/>
                  </a:lnTo>
                  <a:lnTo>
                    <a:pt x="404813" y="307181"/>
                  </a:lnTo>
                  <a:lnTo>
                    <a:pt x="171450" y="538163"/>
                  </a:lnTo>
                  <a:lnTo>
                    <a:pt x="7144" y="804863"/>
                  </a:lnTo>
                  <a:lnTo>
                    <a:pt x="0" y="869156"/>
                  </a:lnTo>
                  <a:lnTo>
                    <a:pt x="16669" y="940594"/>
                  </a:lnTo>
                  <a:lnTo>
                    <a:pt x="76200" y="959644"/>
                  </a:lnTo>
                  <a:lnTo>
                    <a:pt x="171450" y="933450"/>
                  </a:lnTo>
                  <a:lnTo>
                    <a:pt x="357188" y="792956"/>
                  </a:lnTo>
                  <a:lnTo>
                    <a:pt x="623888" y="516731"/>
                  </a:lnTo>
                  <a:lnTo>
                    <a:pt x="928688" y="76200"/>
                  </a:lnTo>
                  <a:lnTo>
                    <a:pt x="923925" y="66675"/>
                  </a:lnTo>
                  <a:lnTo>
                    <a:pt x="902494" y="73819"/>
                  </a:lnTo>
                  <a:lnTo>
                    <a:pt x="873919" y="66675"/>
                  </a:lnTo>
                  <a:lnTo>
                    <a:pt x="859631" y="54769"/>
                  </a:lnTo>
                  <a:lnTo>
                    <a:pt x="864394" y="0"/>
                  </a:lnTo>
                  <a:close/>
                </a:path>
              </a:pathLst>
            </a:custGeom>
            <a:solidFill>
              <a:srgbClr val="D9D9D9">
                <a:alpha val="69804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60" name="テキスト ボックス 259"/>
          <p:cNvSpPr txBox="1"/>
          <p:nvPr/>
        </p:nvSpPr>
        <p:spPr>
          <a:xfrm>
            <a:off x="509460" y="585908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安定環境</a:t>
            </a:r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4719239" y="3804569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刻一刻と変化する未知の世界</a:t>
            </a:r>
          </a:p>
        </p:txBody>
      </p:sp>
      <p:sp>
        <p:nvSpPr>
          <p:cNvPr id="262" name="テキスト ボックス 261"/>
          <p:cNvSpPr txBox="1"/>
          <p:nvPr/>
        </p:nvSpPr>
        <p:spPr>
          <a:xfrm>
            <a:off x="3689323" y="537620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行動の変化</a:t>
            </a:r>
          </a:p>
        </p:txBody>
      </p:sp>
      <p:sp>
        <p:nvSpPr>
          <p:cNvPr id="263" name="テキスト ボックス 262"/>
          <p:cNvSpPr txBox="1"/>
          <p:nvPr/>
        </p:nvSpPr>
        <p:spPr>
          <a:xfrm>
            <a:off x="3641325" y="6023938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行動の変化の仕方自体も大きく変わっている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1" name="テキスト ボックス 270"/>
          <p:cNvSpPr txBox="1"/>
          <p:nvPr/>
        </p:nvSpPr>
        <p:spPr>
          <a:xfrm>
            <a:off x="509460" y="72718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経過に伴う環境の変化</a:t>
            </a:r>
            <a:endParaRPr kumimoji="1" lang="ja-JP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2" name="テキスト ボックス 271"/>
          <p:cNvSpPr txBox="1"/>
          <p:nvPr/>
        </p:nvSpPr>
        <p:spPr>
          <a:xfrm>
            <a:off x="509460" y="20632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自身の状態の変化</a:t>
            </a:r>
          </a:p>
        </p:txBody>
      </p:sp>
      <p:sp>
        <p:nvSpPr>
          <p:cNvPr id="273" name="右矢印 272"/>
          <p:cNvSpPr/>
          <p:nvPr/>
        </p:nvSpPr>
        <p:spPr>
          <a:xfrm>
            <a:off x="4659823" y="1816393"/>
            <a:ext cx="1407147" cy="786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テキスト ボックス 273"/>
          <p:cNvSpPr txBox="1"/>
          <p:nvPr/>
        </p:nvSpPr>
        <p:spPr>
          <a:xfrm>
            <a:off x="6236029" y="1666461"/>
            <a:ext cx="2236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探索戦略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大きな変化</a:t>
            </a:r>
          </a:p>
        </p:txBody>
      </p:sp>
      <p:sp>
        <p:nvSpPr>
          <p:cNvPr id="275" name="テキスト ボックス 274"/>
          <p:cNvSpPr txBox="1"/>
          <p:nvPr/>
        </p:nvSpPr>
        <p:spPr>
          <a:xfrm>
            <a:off x="2507565" y="12697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光環境</a:t>
            </a:r>
          </a:p>
        </p:txBody>
      </p:sp>
      <p:sp>
        <p:nvSpPr>
          <p:cNvPr id="276" name="テキスト ボックス 275"/>
          <p:cNvSpPr txBox="1"/>
          <p:nvPr/>
        </p:nvSpPr>
        <p:spPr>
          <a:xfrm>
            <a:off x="2076301" y="258641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焦り、体力の減少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7" name="テキスト ボックス 276"/>
          <p:cNvSpPr txBox="1"/>
          <p:nvPr/>
        </p:nvSpPr>
        <p:spPr>
          <a:xfrm>
            <a:off x="4748986" y="1617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短い時間</a:t>
            </a:r>
            <a:endParaRPr kumimoji="1" lang="ja-JP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3554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159238"/>
            <a:ext cx="9144000" cy="66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7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874" t="25671" r="26368" b="21229"/>
          <a:stretch/>
        </p:blipFill>
        <p:spPr>
          <a:xfrm>
            <a:off x="393700" y="1115792"/>
            <a:ext cx="4028784" cy="37592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04800" y="40207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観察されたタンデムの合計</a:t>
            </a:r>
            <a:endParaRPr kumimoji="1" lang="ja-JP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99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61" t="27910" r="25171" b="18006"/>
          <a:stretch/>
        </p:blipFill>
        <p:spPr>
          <a:xfrm>
            <a:off x="586942" y="838368"/>
            <a:ext cx="3832402" cy="369553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630562" y="1322271"/>
            <a:ext cx="35445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LMM</a:t>
            </a:r>
          </a:p>
          <a:p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応答変数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移動距離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説明変数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day, sex,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day:sex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ランダム効果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個体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day, </a:t>
            </a:r>
            <a:r>
              <a:rPr lang="en-US" altLang="ja-JP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χ</a:t>
            </a:r>
            <a:r>
              <a:rPr lang="en-US" altLang="ja-JP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en-US" altLang="ja-JP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=89.2541, </a:t>
            </a:r>
            <a:r>
              <a:rPr lang="en-US" altLang="ja-JP" sz="20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P&lt;0.0001</a:t>
            </a:r>
          </a:p>
          <a:p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sex, </a:t>
            </a:r>
            <a:r>
              <a:rPr lang="en-US" altLang="ja-JP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χ</a:t>
            </a:r>
            <a:r>
              <a:rPr lang="en-US" altLang="ja-JP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en-US" altLang="ja-JP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=2.0400, P=0.1532    </a:t>
            </a:r>
          </a:p>
          <a:p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day:sex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</a:t>
            </a:r>
            <a:r>
              <a:rPr lang="en-US" altLang="ja-JP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χ</a:t>
            </a:r>
            <a:r>
              <a:rPr lang="en-US" altLang="ja-JP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en-US" altLang="ja-JP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=0.3393, P=0.5603 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2873" y="4818707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経過日数に伴って歩行距離が短くなっていく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35075" y="5708602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探索行動がコストになっている？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12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54200" y="3987800"/>
            <a:ext cx="1181100" cy="9779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874" t="25671" r="26368" b="21229"/>
          <a:stretch/>
        </p:blipFill>
        <p:spPr>
          <a:xfrm>
            <a:off x="393700" y="1115792"/>
            <a:ext cx="4028784" cy="37592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04800" y="40207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観察されたタンデムの合計</a:t>
            </a:r>
            <a:endParaRPr kumimoji="1" lang="ja-JP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29603" y="556008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同性タンデムが一部見られる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矢印コネクタ 7"/>
          <p:cNvCxnSpPr>
            <a:endCxn id="4" idx="2"/>
          </p:cNvCxnSpPr>
          <p:nvPr/>
        </p:nvCxnSpPr>
        <p:spPr>
          <a:xfrm flipH="1" flipV="1">
            <a:off x="2444750" y="4965700"/>
            <a:ext cx="6351" cy="503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551107" y="5469372"/>
            <a:ext cx="11096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2800" b="1" kern="100" dirty="0">
                <a:solidFill>
                  <a:srgbClr val="0070C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Times New Roman" panose="02020603050405020304" pitchFamily="18" charset="0"/>
              </a:rPr>
              <a:t>♂ ♂</a:t>
            </a:r>
            <a:endParaRPr lang="ja-JP" altLang="ja-JP" sz="2800" b="1" kern="100" dirty="0">
              <a:solidFill>
                <a:srgbClr val="0070C0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591564" y="5992592"/>
            <a:ext cx="921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en-US" sz="2800" b="1" kern="100" dirty="0">
                <a:solidFill>
                  <a:srgbClr val="FF0000"/>
                </a:solidFill>
                <a:latin typeface="Helvetica" panose="020B0604020202020204" pitchFamily="34" charset="0"/>
                <a:ea typeface="HG丸ｺﾞｼｯｸM-PRO" panose="020F0600000000000000" pitchFamily="50" charset="-128"/>
                <a:cs typeface="Helvetica" panose="020B0604020202020204" pitchFamily="34" charset="0"/>
              </a:rPr>
              <a:t>♀♀</a:t>
            </a:r>
            <a:endParaRPr lang="ja-JP" altLang="ja-JP" sz="2800" b="1" kern="100" dirty="0">
              <a:solidFill>
                <a:srgbClr val="FF0000"/>
              </a:solidFill>
              <a:effectLst/>
              <a:latin typeface="Helvetica" panose="020B0604020202020204" pitchFamily="34" charset="0"/>
              <a:ea typeface="HG丸ｺﾞｼｯｸM-PRO" panose="020F0600000000000000" pitchFamily="50" charset="-128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8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04390" y="6151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コロニー創設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46912" y="1086380"/>
            <a:ext cx="5870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群飛した日の♂♀で創設 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(0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日創設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46912" y="1804838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日探索させた♂♀で創設 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(3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日創設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3849" y="2888802"/>
            <a:ext cx="5942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創設成功度 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(20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日後♂♀ともに生存しているか？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45937" y="3726147"/>
            <a:ext cx="30187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日創設： 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30/30</a:t>
            </a:r>
          </a:p>
          <a:p>
            <a:r>
              <a:rPr kumimoji="1"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日創設： </a:t>
            </a:r>
            <a:r>
              <a:rPr kumimoji="1"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25/30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46124" y="3318081"/>
            <a:ext cx="36487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GLM</a:t>
            </a: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応答変数： 創設成功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説明変数： 処理区・組み合わせ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処理区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 </a:t>
            </a:r>
            <a:r>
              <a:rPr lang="en-US" altLang="ja-JP" i="1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χ</a:t>
            </a:r>
            <a:r>
              <a:rPr lang="en-US" altLang="ja-JP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en-US" altLang="ja-JP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=8.0535, </a:t>
            </a:r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P=0.0045</a:t>
            </a: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組み合わせ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</a:t>
            </a:r>
            <a:r>
              <a:rPr lang="en-US" altLang="ja-JP" i="1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χ</a:t>
            </a:r>
            <a:r>
              <a:rPr lang="en-US" altLang="ja-JP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en-US" altLang="ja-JP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=8.5694, P=0.1275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3849" y="5295825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単独で探索することはコストになっている</a:t>
            </a:r>
            <a:endParaRPr kumimoji="1" lang="en-US" altLang="ja-JP" sz="3200" u="sng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562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95797" y="6485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単独での探索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61486" y="116564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その後の創設においてコスト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53326" y="234698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競争能力はどうか？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9970" y="363457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個体同士が出会うと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オスがメスの後ろをついてタンデム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49969" y="4815906"/>
            <a:ext cx="4092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匹のオスと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匹のメスが出会うと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オスがメスをとりあう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711459" y="5590130"/>
            <a:ext cx="32009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Matsuura et al. 2002; Li et al. 2013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957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48433" y="173600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チョイス実験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113140" y="4021201"/>
            <a:ext cx="887639" cy="3698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774" y="4007653"/>
            <a:ext cx="887639" cy="3698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149956" y="4037952"/>
            <a:ext cx="887639" cy="3698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28046" y="2723097"/>
            <a:ext cx="348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日♀ 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- 0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日♂ 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 3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日♂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4106" y="3364162"/>
            <a:ext cx="348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日♂ 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- 0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日♀ 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 3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日♀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1872" y="2633492"/>
            <a:ext cx="3485168" cy="192300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341200" y="45564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93882" y="45564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旧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54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431436" y="1851071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日♀ 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- 0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日♂ 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 3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日♂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31435" y="3711536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日♂ 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- 0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日♀ 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 3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日♀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73735" y="2474591"/>
            <a:ext cx="3579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旧：新 ＝ 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 : 10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120" y="861738"/>
            <a:ext cx="8081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分後にどちらとタンデムを組んでいたか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73735" y="4544463"/>
            <a:ext cx="3579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旧：新 ＝ 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 12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58227" y="2827873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項検定 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 = 0.136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58227" y="4802326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項検定 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 = 0.4583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79300" y="574980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メイトチョイスでは特に差が出ない</a:t>
            </a:r>
            <a:endParaRPr kumimoji="1" lang="en-US" altLang="ja-JP" sz="3200" u="sng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826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297" t="24794" r="26500" b="17562"/>
          <a:stretch/>
        </p:blipFill>
        <p:spPr>
          <a:xfrm>
            <a:off x="773663" y="434568"/>
            <a:ext cx="3614057" cy="37592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637314" y="1424248"/>
            <a:ext cx="33673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LMM</a:t>
            </a:r>
          </a:p>
          <a:p>
            <a:r>
              <a:rPr lang="ja-JP" altLang="en-US" dirty="0"/>
              <a:t>応答変数： 生重</a:t>
            </a:r>
            <a:endParaRPr lang="en-US" altLang="ja-JP" dirty="0"/>
          </a:p>
          <a:p>
            <a:r>
              <a:rPr lang="ja-JP" altLang="en-US" dirty="0"/>
              <a:t>説明変数</a:t>
            </a:r>
            <a:r>
              <a:rPr lang="en-US" altLang="ja-JP" dirty="0"/>
              <a:t>: day, sex, </a:t>
            </a:r>
            <a:r>
              <a:rPr lang="en-US" altLang="ja-JP" dirty="0" err="1"/>
              <a:t>day:sex</a:t>
            </a:r>
            <a:endParaRPr lang="en-US" altLang="ja-JP" dirty="0"/>
          </a:p>
          <a:p>
            <a:r>
              <a:rPr lang="ja-JP" altLang="en-US" dirty="0"/>
              <a:t>ランダム効果</a:t>
            </a:r>
            <a:r>
              <a:rPr lang="en-US" altLang="ja-JP" dirty="0"/>
              <a:t>: </a:t>
            </a:r>
            <a:r>
              <a:rPr lang="ja-JP" altLang="en-US" dirty="0"/>
              <a:t>由来コロニー</a:t>
            </a:r>
            <a:endParaRPr lang="en-US" altLang="ja-JP" dirty="0"/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day,</a:t>
            </a:r>
            <a:r>
              <a:rPr lang="en-US" altLang="ja-JP" i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χ</a:t>
            </a:r>
            <a:r>
              <a:rPr lang="en-US" altLang="ja-JP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en-US" altLang="ja-JP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dirty="0"/>
              <a:t>=6</a:t>
            </a:r>
            <a:r>
              <a:rPr lang="ja-JP" altLang="en-US" dirty="0"/>
              <a:t>3.4213</a:t>
            </a:r>
            <a:r>
              <a:rPr lang="en-US" altLang="ja-JP" dirty="0"/>
              <a:t>, </a:t>
            </a:r>
            <a:r>
              <a:rPr lang="en-US" altLang="ja-JP" b="1" dirty="0">
                <a:solidFill>
                  <a:srgbClr val="FF0000"/>
                </a:solidFill>
              </a:rPr>
              <a:t>P&lt;0.0001</a:t>
            </a:r>
            <a:endParaRPr lang="ja-JP" altLang="en-US" b="1" dirty="0">
              <a:solidFill>
                <a:srgbClr val="FF0000"/>
              </a:solidFill>
            </a:endParaRPr>
          </a:p>
          <a:p>
            <a:r>
              <a:rPr lang="en-GB" altLang="ja-JP" dirty="0"/>
              <a:t>S</a:t>
            </a:r>
            <a:r>
              <a:rPr lang="ja-JP" altLang="en-US" dirty="0"/>
              <a:t>ex</a:t>
            </a:r>
            <a:r>
              <a:rPr lang="en-US" altLang="ja-JP" dirty="0"/>
              <a:t>, </a:t>
            </a:r>
            <a:r>
              <a:rPr lang="en-US" altLang="ja-JP" i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χ</a:t>
            </a:r>
            <a:r>
              <a:rPr lang="en-US" altLang="ja-JP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en-US" altLang="ja-JP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dirty="0"/>
              <a:t>=</a:t>
            </a:r>
            <a:r>
              <a:rPr lang="ja-JP" altLang="en-US" dirty="0"/>
              <a:t>161.7698</a:t>
            </a:r>
            <a:r>
              <a:rPr lang="en-US" altLang="ja-JP" dirty="0"/>
              <a:t>, </a:t>
            </a:r>
            <a:r>
              <a:rPr lang="en-US" altLang="ja-JP" b="1" dirty="0">
                <a:solidFill>
                  <a:srgbClr val="FF0000"/>
                </a:solidFill>
              </a:rPr>
              <a:t>P</a:t>
            </a:r>
            <a:r>
              <a:rPr lang="ja-JP" altLang="en-US" b="1" dirty="0">
                <a:solidFill>
                  <a:srgbClr val="FF0000"/>
                </a:solidFill>
              </a:rPr>
              <a:t>&lt;</a:t>
            </a:r>
            <a:r>
              <a:rPr lang="en-US" altLang="ja-JP" b="1" dirty="0">
                <a:solidFill>
                  <a:srgbClr val="FF0000"/>
                </a:solidFill>
              </a:rPr>
              <a:t>0.0001</a:t>
            </a:r>
            <a:endParaRPr lang="ja-JP" altLang="en-US" b="1" dirty="0">
              <a:solidFill>
                <a:srgbClr val="FF0000"/>
              </a:solidFill>
            </a:endParaRPr>
          </a:p>
          <a:p>
            <a:r>
              <a:rPr lang="en-US" altLang="ja-JP" dirty="0" err="1"/>
              <a:t>Day:sex</a:t>
            </a:r>
            <a:r>
              <a:rPr lang="en-US" altLang="ja-JP" dirty="0"/>
              <a:t>,</a:t>
            </a:r>
            <a:r>
              <a:rPr lang="en-US" altLang="ja-JP" i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χ</a:t>
            </a:r>
            <a:r>
              <a:rPr lang="en-US" altLang="ja-JP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en-US" altLang="ja-JP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dirty="0"/>
              <a:t>=</a:t>
            </a:r>
            <a:r>
              <a:rPr lang="ja-JP" altLang="en-US" dirty="0"/>
              <a:t>0.0209</a:t>
            </a:r>
            <a:r>
              <a:rPr lang="en-US" altLang="ja-JP" dirty="0"/>
              <a:t>, P=</a:t>
            </a:r>
            <a:r>
              <a:rPr lang="ja-JP" altLang="en-US" dirty="0"/>
              <a:t>0.8851    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759200" y="753731"/>
            <a:ext cx="437631" cy="200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759200" y="388850"/>
            <a:ext cx="437631" cy="2003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231319" y="343061"/>
            <a:ext cx="811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0</a:t>
            </a:r>
            <a:r>
              <a:rPr lang="ja-JP" altLang="en-US" sz="1400" dirty="0"/>
              <a:t>日個体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231319" y="712393"/>
            <a:ext cx="811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3</a:t>
            </a:r>
            <a:r>
              <a:rPr lang="ja-JP" altLang="en-US" sz="1400" dirty="0"/>
              <a:t>日個体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5628" y="4372093"/>
            <a:ext cx="468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日探索した個体は生重が増える</a:t>
            </a:r>
            <a:endParaRPr kumimoji="1" lang="en-US" altLang="ja-JP" sz="2400" u="sng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65615" y="4896690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水を吸ったからではないか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65615" y="5296800"/>
            <a:ext cx="5355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飛ぶ直前は体重を軽くする 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(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Westhuizen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 et al. 1985)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3583" y="5843988"/>
            <a:ext cx="7566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体重が重いほうがメイトチョイスで有利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		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(Matsuura et al. 2002; </a:t>
            </a:r>
            <a:r>
              <a:rPr lang="en-US" altLang="ja-JP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Husseneder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rPr>
              <a:t> and Simms 2008; Li et al. 2013)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1942" y="564367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メイトチョイスでは特に差が出ない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1942" y="172650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タンデム行動の時間変化は？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401278" y="3303814"/>
            <a:ext cx="2899397" cy="2899397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57622" y="2589431"/>
            <a:ext cx="4453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Φ</a:t>
            </a:r>
            <a:r>
              <a:rPr lang="ja-JP" alt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6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00mm 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アリーナ</a:t>
            </a:r>
            <a:endParaRPr kumimoji="1"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34552" y="3495016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♂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♀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</a:p>
        </p:txBody>
      </p:sp>
      <p:cxnSp>
        <p:nvCxnSpPr>
          <p:cNvPr id="8" name="直線矢印コネクタ 7"/>
          <p:cNvCxnSpPr>
            <a:stCxn id="6" idx="1"/>
          </p:cNvCxnSpPr>
          <p:nvPr/>
        </p:nvCxnSpPr>
        <p:spPr>
          <a:xfrm flipH="1">
            <a:off x="3495555" y="3787404"/>
            <a:ext cx="1738997" cy="51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72522" y="4303743"/>
            <a:ext cx="33121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日目個体と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日目個体で比較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53072" y="5563890"/>
            <a:ext cx="598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A-B</a:t>
            </a: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A-C</a:t>
            </a: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B-C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28584" y="5563890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D-E</a:t>
            </a: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D-F</a:t>
            </a: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E-F</a:t>
            </a:r>
          </a:p>
        </p:txBody>
      </p:sp>
    </p:spTree>
    <p:extLst>
      <p:ext uri="{BB962C8B-B14F-4D97-AF65-F5344CB8AC3E}">
        <p14:creationId xmlns:p14="http://schemas.microsoft.com/office/powerpoint/2010/main" val="322200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015433" y="1263020"/>
            <a:ext cx="2899397" cy="2899397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022445" y="3556277"/>
            <a:ext cx="885372" cy="606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69228" y="4767677"/>
            <a:ext cx="4376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一部分のみを観察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(20×10cm)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92912" y="5453047"/>
            <a:ext cx="764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分間外側から内側に向けて通過するイベントを観察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コネクタ 2"/>
          <p:cNvCxnSpPr>
            <a:stCxn id="4" idx="4"/>
            <a:endCxn id="11" idx="0"/>
          </p:cNvCxnSpPr>
          <p:nvPr/>
        </p:nvCxnSpPr>
        <p:spPr>
          <a:xfrm flipH="1">
            <a:off x="6357488" y="4162417"/>
            <a:ext cx="107644" cy="605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6465131" y="3200400"/>
            <a:ext cx="0" cy="5461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6692332" y="3839570"/>
            <a:ext cx="430969" cy="395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6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4235</TotalTime>
  <Words>949</Words>
  <Application>Microsoft Office PowerPoint</Application>
  <PresentationFormat>On-screen Show (4:3)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Adobe Garamond Pro</vt:lpstr>
      <vt:lpstr>Arial Unicode MS</vt:lpstr>
      <vt:lpstr>HG丸ｺﾞｼｯｸM-PRO</vt:lpstr>
      <vt:lpstr>ＭＳ Ｐゴシック</vt:lpstr>
      <vt:lpstr>メイリオ</vt:lpstr>
      <vt:lpstr>Arial</vt:lpstr>
      <vt:lpstr>Calibri</vt:lpstr>
      <vt:lpstr>Calibri Light</vt:lpstr>
      <vt:lpstr>Helvetica</vt:lpstr>
      <vt:lpstr>Times New Roman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水元惟暁</dc:creator>
  <cp:lastModifiedBy>Nobuaki Mizumoto</cp:lastModifiedBy>
  <cp:revision>111</cp:revision>
  <dcterms:created xsi:type="dcterms:W3CDTF">2016-06-28T06:46:30Z</dcterms:created>
  <dcterms:modified xsi:type="dcterms:W3CDTF">2023-11-29T07:50:41Z</dcterms:modified>
</cp:coreProperties>
</file>