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hyperlink" Target="https://yozm.wishket.com/magazine/detail/234/" TargetMode="External"/><Relationship Id="rId2" Type="http://schemas.openxmlformats.org/officeDocument/2006/relationships/hyperlink" Target="&#50836;&#51608;IT" TargetMode="External"/><Relationship Id="rId3" Type="http://schemas.openxmlformats.org/officeDocument/2006/relationships/hyperlink" Target="https://ko.wikipedia.org/wiki/%EC%95%84%EB%91%90%EC%9D%B4%EB%85%B8" TargetMode="External"/><Relationship Id="rId4" Type="http://schemas.openxmlformats.org/officeDocument/2006/relationships/hyperlink" Target="Wikipedia" TargetMode="External"/><Relationship Id="rId5" Type="http://schemas.openxmlformats.org/officeDocument/2006/relationships/hyperlink" Target="https://edu.goorm.io/learn/lecture/203/%ED%95%9C-%EB%88%88%EC%97%90-%EB%81%9D%EB%82%B4%EB%8A%94-%EC%95%84%EB%91%90%EC%9D%B4%EB%85%B8-%EA%B8%B0%EC%B4%88/lesson/6065/%EC%95%84%EB%91%90%EC%9D%B4%EB%85%B8-arduino-%EB%9E%80" TargetMode="External"/><Relationship Id="rId6" Type="http://schemas.openxmlformats.org/officeDocument/2006/relationships/hyperlink" Target="&#44396;&#47492;EDU" TargetMode="External"/><Relationship Id="rId7" Type="http://schemas.openxmlformats.org/officeDocument/2006/relationships/hyperlink" Target="https://atsit.in/166" TargetMode="External"/><Relationship Id="rId8" Type="http://schemas.openxmlformats.org/officeDocument/2006/relationships/hyperlink" Target="atsit.in" TargetMode="External"/><Relationship Id="rId9" Type="http://schemas.openxmlformats.org/officeDocument/2006/relationships/hyperlink" Target="https://m.blog.naver.com/lghmms/222085003091" TargetMode="External"/><Relationship Id="rId10" Type="http://schemas.openxmlformats.org/officeDocument/2006/relationships/hyperlink" Target="&#45348;&#51060;&#48260; &#48660;&#47196;&#44536;" TargetMode="External"/><Relationship Id="rId11" Type="http://schemas.openxmlformats.org/officeDocument/2006/relationships/hyperlink" Target="https://ko.wikipedia.org/wiki/%EC%95%84%EB%91%90%EC%9D%B4%EB%85%B8" TargetMode="External"/><Relationship Id="rId12" Type="http://schemas.openxmlformats.org/officeDocument/2006/relationships/hyperlink" Target="Wikipedia" TargetMode="External"/><Relationship Id="rId13" Type="http://schemas.openxmlformats.org/officeDocument/2006/relationships/hyperlink" Target="https://openstory.tistory.com/143" TargetMode="External"/><Relationship Id="rId14" Type="http://schemas.openxmlformats.org/officeDocument/2006/relationships/hyperlink" Target="&#54000;&#49828;&#53664;&#47532;" TargetMode="External"/><Relationship Id="rId15" Type="http://schemas.openxmlformats.org/officeDocument/2006/relationships/hyperlink" Target="https://namu.wiki/w/Arduino" TargetMode="External"/><Relationship Id="rId16" Type="http://schemas.openxmlformats.org/officeDocument/2006/relationships/hyperlink" Target="&#45208;&#47924;&#50948;&#53412;" TargetMode="External"/><Relationship Id="rId17" Type="http://schemas.openxmlformats.org/officeDocument/2006/relationships/hyperlink" Target="https://k-rnd.com/%EC%95%84%EB%91%90%EC%9D%B4%EB%85%B8-%EB%B3%B4%EB%93%9C-%EA%B5%AC%EC%84%B1%EC%9A%94%EC%86%8C-%EC%95%8C%EC%95%84%EB%B3%B4%EA%B8%B0/" TargetMode="External"/><Relationship Id="rId18" Type="http://schemas.openxmlformats.org/officeDocument/2006/relationships/hyperlink" Target="k-rnd.com" TargetMode="External"/><Relationship Id="rId19" Type="http://schemas.openxmlformats.org/officeDocument/2006/relationships/hyperlink" Target="https://blog.naver.com/agapeuni/220075883314" TargetMode="External"/><Relationship Id="rId20" Type="http://schemas.openxmlformats.org/officeDocument/2006/relationships/hyperlink" Target="NAVER" TargetMode="External"/><Relationship Id="rId21" Type="http://schemas.openxmlformats.org/officeDocument/2006/relationships/hyperlink" Target="https://blog.naver.com/metalzon79/221359655753?viewType=pc" TargetMode="External"/><Relationship Id="rId22" Type="http://schemas.openxmlformats.org/officeDocument/2006/relationships/hyperlink" Target="NAVER" TargetMode="External"/><Relationship Id="rId23" Type="http://schemas.openxmlformats.org/officeDocument/2006/relationships/hyperlink" Target="https://blog.wishket.com/%EC%95%84%EB%91%90%EC%9D%B4%EB%85%B8-5%EB%B6%84%EB%A7%8C%EC%97%90-%EC%89%BD%EA%B2%8C-%EC%95%8C%EC%95%84%EB%B3%B4%EA%B8%B0-2" TargetMode="External"/><Relationship Id="rId24" Type="http://schemas.openxmlformats.org/officeDocument/2006/relationships/hyperlink" Target="&#50948;&#49884;&#53011;" TargetMode="External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아두이노 소개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사례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실제 아두이노 프로젝트 사례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이용한 다양한 프로젝트 사례로는 스마트 홈 시스템, 자동 온도 조절기, LED 조명 제어 등이 있습니다. 각 프로젝트의 목표와 결과를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프로젝트의 사진과 함께 간단한 설명을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센서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함께 사용할 수 있는 센서 종류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온도 센서, 조도 센서, 초음파 거리 센서 등 다양한 센서를 아두이노와 연결하여 사용할 수 있습니다. 예를 들어, 초음파 센서를 이용한 거리 측정 프로젝트를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센서의 사진과 함께 아두이노와의 연결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모터 제어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이용한 모터 제어 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DC 모터, 서보 모터, 스테퍼 모터 등 다양한 모터를 아두이노로 제어할 수 있습니다. 예를 들어, 서보 모터를 이용한 로봇 팔 제어 프로젝트를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모터 제어 회로도와 함께 아두이노와 모터의 연결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통신 모듈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함께 사용할 수 있는 통신 모듈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블루투스 모듈, Wi-Fi 모듈, RF 모듈 등 다양한 통신 모듈을 통해 아두이노 간의 데이터 전송이 가능합니다. 예를 들어, 블루투스를 이용한 스마트폰 제어 프로젝트를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통신 모듈의 사진과 함께 아두이노와의 연결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IoT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이용한 IoT 프로젝트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IoT(사물인터넷) 프로젝트에 적합하며, 센서 데이터를 클라우드에 전송하거나 원격으로 제어할 수 있습니다. 예를 들어, IoT 기반의 스마트 홈 시스템을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IoT 아키텍처 다이어그램과 함께 아두이노의 역할을 강조한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커뮤니티와 리소스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관련 커뮤니티 및 리소스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포럼, GitHub, YouTube 채널 등 다양한 커뮤니티와 리소스를 통해 정보를 공유하고 배울 수 있습니다. 예를 들어, Arduino.cc 웹사이트를 소개합니다.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커뮤니티의 로고와 함께 링크를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시작하기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시작하기 위한 기본 정보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시작하기 위해 필요한 기본 장비와 소프트웨어 설치 방법을 설명합니다. 예를 들어, 아두이노 보드, USB 케이블, IDE 설치 방법을 안내합니다.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시작을 위한 장비 사진과 설치 과정 스크린샷.</a:t>
            </a:r>
            <a:endParaRPr 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준비물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프로젝트에 필요한 준비물 리스트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보드, 브레드보드, 점퍼 와이어, 센서, 모터 등 프로젝트에 필요한 기본 재료를 나열합니다. 각 재료의 용도와 예시를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준비물의 사진과 함께 리스트 형식으로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기본 회로 구성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기본 회로 구성 방법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아두이노와 센서, LED, 모터 등을 연결하는 기본 회로 구성 방법을 설명합니다. 예를 들어, LED를 제어하는 간단한 회로도를 제시합니다.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기본 회로도와 함께 각 부품의 연결을 강조한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코드 작성 실습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코드 작성 실습 예제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간단한 LED 깜빡이기 프로젝트를 통해 아두이노 코드를 작성하는 방법을 실습합니다. 코드 예시와 함께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코드 작성 화면과 함께 실습 과정을 단계별로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아두이노란 무엇인가?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정의 및 기본 개념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오픈 소스 하드웨어 플랫폼으로, 다양한 전자 프로젝트를 쉽게 만들 수 있도록 돕는 도구입니다. 아두이노는 하드웨어와 소프트웨어를 결합하여 센서, 모터, LED 등을 제어할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보드 이미지와 함께 아두이노의 기본 구성 요소를 나타내는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디버깅 방법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코드 디버깅 방법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코드에서 발생할 수 있는 오류를 찾고 수정하는 방법을 설명합니다. 예를 들어, Serial Monitor를 이용한 디버깅 방법을 소개합니다.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디버깅 과정의 스크린샷과 함께 오류 예시를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아이디어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활용한 다양한 프로젝트 아이디어 제안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스마트 화분, 자동 온도 조절기, LED 조명 제어기 등 다양한 프로젝트 아이디어를 제안합니다. 각 아이디어의 개요와 목표를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프로젝트 아이디어의 이미지와 함께 간단한 설명을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Raspberry Pi 비교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Raspberry Pi의 차이점 및 장단점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하드웨어 제어에 강하고, Raspberry Pi는 컴퓨터 기능이 강합니다. 각 플랫폼의 특징과 사용 사례를 비교합니다.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아두이노와 Raspberry Pi의 비교 표.</a:t>
            </a:r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장점과 단점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장점과 단점 분석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아두이노의 장점으로는 사용의 용이성, 저렴한 가격, 커뮤니티 지원 등을 들 수 있으며, 단점으로는 성능 한계, 복잡한 프로젝트에 대한 제약 등을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장점과 단점을 나열한 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미래 전망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발전 방향 및 미래 전망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IoT, AI와의 통합 등 아두이노의 미래 발전 방향을 설명합니다. 예를 들어, 스마트 시티 프로젝트에서의 아두이노 활용 가능성을 논의합니다.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미래 기술을 상징하는 이미지와 함께 아두이노의 발전 방향을 나타내는 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관련 교육 및 워크숍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관련 교육 및 워크숍 정보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배우기 위한 다양한 교육 프로그램과 워크숍을 소개합니다. 예를 들어, 지역 커뮤니티 센터에서 진행하는 아두이노 워크숍을 안내합니다.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교육 프로그램의 포스터와 함께 일정 및 장소 정보를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관련 서적 및 자료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관련 서적 및 자료 추천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관련 서적, 온라인 강의, 블로그 등 유용한 자료를 추천합니다. 예를 들어, 'Arduino Cookbook'과 같은 서적을 소개합니다.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추천 서적의 표지 이미지와 함께 간단한 설명.</a:t>
            </a:r>
            <a:endParaRPr lang="en-US" sz="1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사용자 경험 공유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사용자들의 경험 및 팁 공유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사용한 다양한 사용자들의 경험담과 유용한 팁을 공유합니다. 예를 들어, 초보자가 겪는 어려움과 해결 방법을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사용자 경험을 나열한 인용구와 함께 관련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Q&amp;A 세션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관련 질문 및 답변 세션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청중의 질문을 받고 답변하는 시간을 가집니다. 자주 묻는 질문과 그에 대한 답변을 미리 준비합니다.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Q&amp;A 형식의 슬라이드와 함께 질문을 나열한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발표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프로젝트 발표 및 피드백 세션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참여자들이 각자의 아두이노 프로젝트를 발표하고 피드백을 받는 시간을 가집니다. 발표 형식과 피드백 방법을 안내합니다.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발표하는 모습의 사진과 함께 발표 주제를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역사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발전 과정 및 주요 이정표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2005년 이탈리아에서 시작된 아두이노 프로젝트는 2006년 첫 번째 보드가 출시되었고, 이후 전 세계적으로 인기를 끌며 다양한 버전이 출시되었습니다. 2010년에는 아두이노 우노가 출시되어 많은 사용자에게 사랑받고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아두이노의 역사적 타임라인 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커뮤니티 참여 방법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커뮤니티에 참여하는 방법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포럼, 소셜 미디어 그룹, 오프라인 모임 등 다양한 커뮤니티에 참여하는 방법을 안내합니다. 예를 들어, Meetup.com에서 아두이노 관련 모임을 찾는 방법을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커뮤니티 참여를 나타내는 이미지와 함께 링크를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결론 및 다음 단계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학습의 결론 및 다음 단계 안내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통해 배운 내용을 정리하고, 앞으로의 학습 방향과 프로젝트 진행 방법을 안내합니다. 예를 들어, 온라인 강의 수강이나 커뮤니티 참여를 권장합니다.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결론을 요약한 그래픽과 함께 다음 단계의 체크리스트.</a:t>
            </a:r>
            <a:endParaRPr lang="en-US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부록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lnSpc>
                <a:spcPts val="10000"/>
              </a:lnSpc>
              <a:spcBef>
                <a:spcPts val="100"/>
              </a:spcBef>
              <a:buSzPct val="100000"/>
              <a:buChar char="•"/>
            </a:pPr>
            <a:r>
              <a:rPr lang="en-US" sz="900" b="1" dirty="0">
                <a:solidFill>
                  <a:srgbClr val="363636"/>
                </a:solidFill>
              </a:rPr>
              <a:t>• '아두이노(Arduino)'란? 5분만에 쉽게 알아보기 - 요즘IT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https://yozm.wishket.com/magazine/detail/234/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(요즘IT)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- 위키백과, 우리 모두의 백과사전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https://ko.wikipedia.org/wiki/%EC%95%84%EB%91%90%EC%9D%B4%EB%85%B8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(Wikipedia)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아두이노(Arduino)란? - 한 눈에 끝내는 아두이노 기초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https://edu.goorm.io/learn/lecture/203/%ED%95%9C-%EB%88%88%EC%97%90-%EB%81%9D%EB%82%B4%EB%8A%94-%EC%95%84%EB%91%90%EC%9D%B4%EB%85%B8-%EA%B8%B0%EC%B4%88/lesson/6065/%EC%95%84%EB%91%90%EC%9D%B4%EB%85%B8-arduino-%EB%9E%80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(구름EDU)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아두이노(Arduino)란 무엇? 아두이노를 소개합니다! 지금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https://atsit.in/166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(atsit.in)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아두이노의 역사 (History of Arduino) - 네이버 블로그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https://m.blog.naver.com/lghmms/222085003091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(네이버 블로그)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- 위키백과, 우리 모두의 백과사전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https://ko.wikipedia.org/wiki/%EC%95%84%EB%91%90%EC%9D%B4%EB%85%B8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(Wikipedia)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아두이노의 역사와 분쟁 - Edward'sLabs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https://openstory.tistory.com/143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Arduino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https://namu.wiki/w/Arduino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(나무위키)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보드 구성요소 알아보기 - 한국전자기술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https://k-rnd.com/%EC%95%84%EB%91%90%EC%9D%B4%EB%85%B8-%EB%B3%B4%EB%93%9C-%EA%B5%AC%EC%84%B1%EC%9A%94%EC%86%8C-%EC%95%8C%EC%95%84%EB%B3%B4%EA%B8%B0/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(k-rnd.com)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우노(Arduino UNO) 구성요소 및 블록 다이어그램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https://blog.naver.com/agapeuni/220075883314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(NAVER)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아두이노의 기본(1) 구성요소와 기본문법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https://blog.naver.com/metalzon79/221359655753?viewType=pc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(NAVER)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'아두이노'(Arduino)란? 5분만에 쉽게 알아보기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https://blog.wishket.com/%EC%95%84%EB%91%90%EC%9D%B4%EB%85%B8-5%EB%B6%84%EB%A7%8C%EC%97%90-%EC%89%BD%EA%B2%8C-%EC%95%8C%EC%95%84%EB%B3%B4%EA%B8%B0-2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(위시켓)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구성 요소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보드의 주요 구성 요소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보드는 마이크로컨트롤러, 전원 공급 장치, 입력 및 출력 핀, USB 포트 등으로 구성되어 있습니다. 각 구성 요소의 역할을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보드의 각 구성 요소를 강조한 레이블이 있는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보드 종류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다양한 아두이노 보드의 종류 및 특징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우노, 아두이노 메가, 아두이노 나노 등 다양한 보드가 있으며, 각 보드는 메모리 용량, 핀 수, 크기 등에서 차이가 있습니다. 예를 들어, 아두이노 메가는 54개의 디지털 핀을 제공합니다.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아두이노 보드의 사진과 함께 특징을 나열한 표.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IDE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통합 개발 환경(IDE)의 기능 및 사용법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IDE는 코드 작성, 컴파일, 업로드를 위한 소프트웨어로, 사용자가 쉽게 아두이노 프로그램을 작성할 수 있도록 돕습니다. 기본적인 코드 예시와 함께 사용법을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IDE의 스크린샷과 주요 기능을 강조한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프로그래밍 기초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프로그래밍의 기본 개념 및 문법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C/C++ 기반의 언어를 사용하며, 기본적인 문법, 변수 선언, 함수 사용법 등을 설명합니다. 예를 들어, LED를 켜고 끄는 간단한 코드 예시를 제공합니다.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코드 예시와 함께 프로그래밍 흐름을 나타내는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주요 기능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주요 기능 및 특징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다양한 센서와 모터를 제어할 수 있으며, 실시간 데이터 수집 및 처리, 다양한 통신 프로토콜 지원 등의 기능을 가지고 있습니다. 예를 들어, 온도 센서를 통해 실시간 온도를 측정할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아두이노의 기능을 나타내는 아이콘과 함께 설명.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활용 분야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다양한 활용 분야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로봇 공학, 홈 오토메이션, 환경 모니터링, 예술 프로젝트 등 다양한 분야에서 활용됩니다. 예를 들어, 아두이노를 이용한 자동화된 식물 물주기 시스템을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활용 사례를 보여주는 이미지 모음.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2024-11-10T12:27:45Z</dcterms:created>
  <dcterms:modified xsi:type="dcterms:W3CDTF">2024-11-10T12:27:45Z</dcterms:modified>
</cp:coreProperties>
</file>