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CA6E-FE38-D042-B72E-E23D3971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3D0-B496-F64F-84D3-0D352E12A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EC2A-E6F8-2F4D-90F9-B254621D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F32C-F620-F445-B0B6-CFFC8255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3C3C-F287-F840-A251-1CCFD8C2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B9BE-CFE0-DB45-98AB-278C4B75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3C858-9CD3-6340-9ED5-D4523A739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10B7-5EFF-5340-A6C4-5D9B0D6C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9B71-5666-1F41-B1ED-F619A6DC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6883B-E430-CB45-8823-075E819F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F0B1A-3C09-9A47-A3EC-6C197A108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6B3A-60F2-D841-B12D-4587AC41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E50D-3D7F-6042-90A1-93D540E5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025F-FD08-7C45-9417-2357081A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D68A-1300-8948-AD7C-E3A56613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6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432-8A60-9643-8182-0EC874F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7802-2CB7-8A4C-AD81-CE01FC12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51DF-53A1-5347-B786-BDF1C7DA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01AC-EEAE-0442-8073-963366AF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BDA09-4E3C-2745-9421-CED27FE5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6405-DCB0-6340-9042-328FBCCA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1ED17-1AC4-8647-B1A7-A4D62BA1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756E-2B9B-C742-B00E-62152BEC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60389-CD7C-0A41-98EE-08C11802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B36E-A1CB-924B-AF03-3A49B277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0277-0BE8-A842-ADA6-7723DF05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E8B4-4623-4A44-8C6D-0340C33FE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236DC-F28A-4C4D-8D05-EF379268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2B7DC-5D31-6B4F-88DA-666DF68C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5C761-3B4E-C942-ABBF-164B3F1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F010-E574-C743-BB47-98CEE727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8319-C901-AB41-85E8-55527241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56E5-8DE6-1441-90EF-B12DACEB9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41DA9-90EF-8048-9F91-09794FFD0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F635-91C4-7640-B4B6-98D6653D0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B73B9-5815-6241-B01D-C9019E0F7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BC317-0E0D-1641-849E-BD4405B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4DAE2-061C-2844-8ABA-93B652E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8909D-9089-6C4A-AB63-E38B2DFB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362F-BD84-2840-817A-4C42C83E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C4352-55EB-6F4F-93D0-3871885E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5EAD5-E714-1C40-8175-26900BCC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7B1CF-D0FE-E144-AC43-689C1239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57A14-4707-944E-A0F6-A43965C8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3FFDE-2886-6B41-9881-B1060F70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9A54-332A-1447-AC37-5F93B18E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1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1F17-8A37-AC4E-9D23-FE664CAC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82C7F-DC55-E841-B2D0-FC152193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69C97-6EFA-0043-8225-513BFDFB7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2DBA-D94D-2748-A1A1-64A290A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3B6C-FE4D-B841-A91A-2645C816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C1F4-DCBF-9248-B27C-7C2D855C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8E95-4FD3-684B-B9B3-6F69031D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B9742-DC6E-7040-876E-12EDB5AFF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D393-FF13-DB40-AFC0-7ABE3CF2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F92EE-39A4-B94E-8583-28389977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BF5A-2F04-7C40-AE38-40F35DF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BCEF-D64F-9F43-8B64-B417282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6BBF0-850A-4F4A-9FBB-EB001153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53011-2E11-5B43-9C48-8B6A360C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649D-EFFA-494E-BFF2-2D32B8B86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143F-1BEA-4A4F-A8C1-BBA75602AD42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C6DA-0BF2-C844-8E9C-88C962FA3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8442-6CB5-AE49-A107-2D84A6E0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CA74-2FE0-C34F-9E29-9B2ECF81A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rapezoid 20">
            <a:extLst>
              <a:ext uri="{FF2B5EF4-FFF2-40B4-BE49-F238E27FC236}">
                <a16:creationId xmlns:a16="http://schemas.microsoft.com/office/drawing/2014/main" id="{3FDAAE9A-1360-7C49-8387-DE93FD33EE9F}"/>
              </a:ext>
            </a:extLst>
          </p:cNvPr>
          <p:cNvSpPr/>
          <p:nvPr/>
        </p:nvSpPr>
        <p:spPr>
          <a:xfrm rot="10800000">
            <a:off x="8027016" y="4222206"/>
            <a:ext cx="337430" cy="640239"/>
          </a:xfrm>
          <a:prstGeom prst="trapezoid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B705-A242-D249-A401-B8EF45AB9260}"/>
              </a:ext>
            </a:extLst>
          </p:cNvPr>
          <p:cNvSpPr/>
          <p:nvPr/>
        </p:nvSpPr>
        <p:spPr>
          <a:xfrm>
            <a:off x="1185333" y="1185333"/>
            <a:ext cx="237067" cy="384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0FC17-F081-C047-B43E-844092DA6129}"/>
              </a:ext>
            </a:extLst>
          </p:cNvPr>
          <p:cNvSpPr/>
          <p:nvPr/>
        </p:nvSpPr>
        <p:spPr>
          <a:xfrm>
            <a:off x="4182532" y="2675464"/>
            <a:ext cx="1253068" cy="863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C9498-D86A-D44C-9800-53E21E398143}"/>
              </a:ext>
            </a:extLst>
          </p:cNvPr>
          <p:cNvSpPr/>
          <p:nvPr/>
        </p:nvSpPr>
        <p:spPr>
          <a:xfrm>
            <a:off x="7569198" y="3026829"/>
            <a:ext cx="1253068" cy="16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D7C4D-03A6-3E45-B3C5-94E86394E5BC}"/>
              </a:ext>
            </a:extLst>
          </p:cNvPr>
          <p:cNvSpPr/>
          <p:nvPr/>
        </p:nvSpPr>
        <p:spPr>
          <a:xfrm>
            <a:off x="8027016" y="4025071"/>
            <a:ext cx="337430" cy="19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8F419-A842-FB4E-9C35-A7EE3078D271}"/>
              </a:ext>
            </a:extLst>
          </p:cNvPr>
          <p:cNvSpPr txBox="1"/>
          <p:nvPr/>
        </p:nvSpPr>
        <p:spPr>
          <a:xfrm>
            <a:off x="253281" y="600557"/>
            <a:ext cx="2123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3x32nx32m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871E4-3C23-154F-932A-ED80DDC4363E}"/>
              </a:ext>
            </a:extLst>
          </p:cNvPr>
          <p:cNvSpPr txBox="1"/>
          <p:nvPr/>
        </p:nvSpPr>
        <p:spPr>
          <a:xfrm>
            <a:off x="4289789" y="1930401"/>
            <a:ext cx="1706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256xnxm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6ED6C-5D10-724E-918E-8F69B756A03C}"/>
              </a:ext>
            </a:extLst>
          </p:cNvPr>
          <p:cNvSpPr txBox="1"/>
          <p:nvPr/>
        </p:nvSpPr>
        <p:spPr>
          <a:xfrm>
            <a:off x="7790813" y="2361620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3C4B-2392-0B40-8BEF-216322C7622D}"/>
              </a:ext>
            </a:extLst>
          </p:cNvPr>
          <p:cNvSpPr txBox="1"/>
          <p:nvPr/>
        </p:nvSpPr>
        <p:spPr>
          <a:xfrm>
            <a:off x="8514500" y="382793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631155C8-4E96-B54B-9DB4-68F8586E84ED}"/>
              </a:ext>
            </a:extLst>
          </p:cNvPr>
          <p:cNvSpPr/>
          <p:nvPr/>
        </p:nvSpPr>
        <p:spPr>
          <a:xfrm rot="5400000">
            <a:off x="880533" y="1727201"/>
            <a:ext cx="3843866" cy="2760132"/>
          </a:xfrm>
          <a:prstGeom prst="trapezoid">
            <a:avLst>
              <a:gd name="adj" fmla="val 538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5ACC68C6-F703-E745-8A44-4567E10E4857}"/>
              </a:ext>
            </a:extLst>
          </p:cNvPr>
          <p:cNvSpPr/>
          <p:nvPr/>
        </p:nvSpPr>
        <p:spPr>
          <a:xfrm rot="10800000">
            <a:off x="7569198" y="3187697"/>
            <a:ext cx="1253068" cy="837374"/>
          </a:xfrm>
          <a:prstGeom prst="trapezoid">
            <a:avLst>
              <a:gd name="adj" fmla="val 549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EDC7EF4-BBBD-D041-8845-382ABEEB7D65}"/>
              </a:ext>
            </a:extLst>
          </p:cNvPr>
          <p:cNvSpPr/>
          <p:nvPr/>
        </p:nvSpPr>
        <p:spPr>
          <a:xfrm rot="5400000">
            <a:off x="6070600" y="2040465"/>
            <a:ext cx="863597" cy="2133599"/>
          </a:xfrm>
          <a:prstGeom prst="trapezoid">
            <a:avLst>
              <a:gd name="adj" fmla="val 4019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7B4D58-76C0-A343-ADF2-0B5F32231EDD}"/>
              </a:ext>
            </a:extLst>
          </p:cNvPr>
          <p:cNvSpPr/>
          <p:nvPr/>
        </p:nvSpPr>
        <p:spPr>
          <a:xfrm>
            <a:off x="8027016" y="4862445"/>
            <a:ext cx="337430" cy="19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3187AF-7C64-E640-B053-7B0A62A56C6A}"/>
              </a:ext>
            </a:extLst>
          </p:cNvPr>
          <p:cNvSpPr txBox="1"/>
          <p:nvPr/>
        </p:nvSpPr>
        <p:spPr>
          <a:xfrm>
            <a:off x="8514500" y="46653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4CCEB-96F3-AA4F-9EF6-BAEED61CDB58}"/>
              </a:ext>
            </a:extLst>
          </p:cNvPr>
          <p:cNvSpPr txBox="1"/>
          <p:nvPr/>
        </p:nvSpPr>
        <p:spPr>
          <a:xfrm>
            <a:off x="1866809" y="2656003"/>
            <a:ext cx="1617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convolutional </a:t>
            </a:r>
          </a:p>
          <a:p>
            <a:r>
              <a:rPr lang="en-US" dirty="0"/>
              <a:t>neural network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892254-868C-B645-AD34-A5A1F45C3A21}"/>
              </a:ext>
            </a:extLst>
          </p:cNvPr>
          <p:cNvSpPr txBox="1"/>
          <p:nvPr/>
        </p:nvSpPr>
        <p:spPr>
          <a:xfrm>
            <a:off x="5486396" y="2812571"/>
            <a:ext cx="159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average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B396E8-9B73-2B42-AE92-F006934A735E}"/>
              </a:ext>
            </a:extLst>
          </p:cNvPr>
          <p:cNvSpPr txBox="1"/>
          <p:nvPr/>
        </p:nvSpPr>
        <p:spPr>
          <a:xfrm>
            <a:off x="8750914" y="3283218"/>
            <a:ext cx="171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connected </a:t>
            </a:r>
          </a:p>
          <a:p>
            <a:r>
              <a:rPr lang="en-US" dirty="0"/>
              <a:t>Neural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965C1-5780-FB42-BE82-A10E59866BE6}"/>
              </a:ext>
            </a:extLst>
          </p:cNvPr>
          <p:cNvSpPr txBox="1"/>
          <p:nvPr/>
        </p:nvSpPr>
        <p:spPr>
          <a:xfrm>
            <a:off x="8822266" y="4412325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Soft-max operation</a:t>
            </a:r>
          </a:p>
        </p:txBody>
      </p:sp>
    </p:spTree>
    <p:extLst>
      <p:ext uri="{BB962C8B-B14F-4D97-AF65-F5344CB8AC3E}">
        <p14:creationId xmlns:p14="http://schemas.microsoft.com/office/powerpoint/2010/main" val="114396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Nobuyuki Umetani</dc:creator>
  <cp:lastModifiedBy>Nobuyuki Umetani</cp:lastModifiedBy>
  <cp:revision>2</cp:revision>
  <dcterms:created xsi:type="dcterms:W3CDTF">2018-07-24T02:47:08Z</dcterms:created>
  <dcterms:modified xsi:type="dcterms:W3CDTF">2018-07-24T02:59:51Z</dcterms:modified>
</cp:coreProperties>
</file>