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73"/>
  </p:normalViewPr>
  <p:slideViewPr>
    <p:cSldViewPr snapToGrid="0">
      <p:cViewPr>
        <p:scale>
          <a:sx n="88" d="100"/>
          <a:sy n="88" d="100"/>
        </p:scale>
        <p:origin x="39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F368-FC8B-1405-DE45-9F765DD79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10261-E37F-759E-BD6F-3D25E435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32C3-322C-ADF1-E262-00F5A831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78C-088C-7CC7-C88B-770C28FD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9AF1-EB23-C10B-C523-03346EAA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1853-6730-162F-CE3A-00D6E21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514FA-60F7-B467-43BD-7594BC26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2B38-9914-71E6-D708-23771DCA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DA42-EE5F-999F-BB86-6FA33709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8B51-1B4F-F4CF-B33B-CDDAB4C6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F0B34-0C96-9018-5AB7-638ACAEAA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0F9D4-2EB8-94F5-A837-9842E7B3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9283-3C65-2AEA-B843-ADBEC721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B955-19EB-5770-C097-267D3445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98BC-5118-4DF8-0CCD-251EE44E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8BC8-D2B7-D484-B258-1484712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D283-DC50-3FD5-15D7-08B18F86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01A6-62FD-DD01-E96E-F8DF10C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51CF-14DD-F1BD-DF28-858B7307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E55A-172E-FF59-08EB-422F3244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0D89-E9D4-526F-BCFC-9C969E7C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DDE41-48E5-96F4-C14C-660E3714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8E87-CA46-589C-B158-AEC4A249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6190-0E11-D139-FC3C-A253DA00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D8AA-9CE9-1A54-1A93-62DF290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8E38-1995-F623-9AF4-4D219985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421F-BA43-C0F0-9682-1DF99145E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572E6-56F7-48C6-CDD0-9C7EA99B8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C7B4-F717-A095-5973-8D5621E8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514E9-4166-EEE6-AC1E-AF72D930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B4668-7D73-C2D7-7544-DF6698F2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3C02-7BAC-7C02-4F2F-88B57D0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DA8BF-03EC-BB86-ECC5-C18C1016E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DCB03-3759-81EB-D451-A7BD3748D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9E64F-1433-CA02-40DE-655DEBCC2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E63E-7006-17AE-B094-B19764EE1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28E61-91F4-1CAA-2E53-6CC78CF4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BD7D0-9931-2EEB-19A3-C9263A4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5A2EA-60F7-32CB-87CA-54B8CDD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4D1B-F1F8-32E2-96FA-F5A7DC0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81466-F7FA-0086-8203-92A52D37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56190-D4FD-FAA2-A4C1-2E10AD02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E0999-0419-F36A-73FF-7BAF716F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C2749-CB8E-10B9-17C4-CD3E3A92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6F4CD-B266-6403-AAF1-9D1113F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B50D1-2C12-F91E-0A1F-F3B6EF29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06DE-C022-5F24-4253-FF2DE6A8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7656-BAEB-EC52-8CA0-CEE9B43C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9B69-4056-4620-5CB3-98211F80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2C92B-90B1-7BE8-2262-249AAB88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00B5-5CEF-81A0-22B6-726AA664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77EE6-7211-338C-C511-F922605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2331-81A8-080A-40A2-F0A4AAFB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59A42-575C-A7EF-7EE2-A2AFB5868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CDCA1-7D08-660A-6DDB-A793B58B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585C-FA87-27F4-2CCF-D8606974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5CA1-F24B-C6D5-AC27-2FAEB19C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5E35-1578-700C-BBEA-EA763D70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095C0-1A69-F5AD-7DEB-D6F55E05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74D2-3A76-D383-DFF0-641C8FD9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CA72-A54F-5B48-668B-9CAB5D0B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ADAB-ED42-1B44-A7D7-76F3526F4FA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DDB7-E7C3-0041-3CB9-43B16096A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9212-574F-9466-53B7-560A3827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E336F-8588-0290-0DE9-D7A3F321F9FF}"/>
              </a:ext>
            </a:extLst>
          </p:cNvPr>
          <p:cNvSpPr/>
          <p:nvPr/>
        </p:nvSpPr>
        <p:spPr>
          <a:xfrm>
            <a:off x="1981200" y="1302327"/>
            <a:ext cx="3117273" cy="311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D6EDC5-5D9F-AFEB-05C6-E150B36BF6A2}"/>
              </a:ext>
            </a:extLst>
          </p:cNvPr>
          <p:cNvCxnSpPr>
            <a:cxnSpLocks/>
          </p:cNvCxnSpPr>
          <p:nvPr/>
        </p:nvCxnSpPr>
        <p:spPr>
          <a:xfrm flipH="1" flipV="1">
            <a:off x="1734193" y="1066658"/>
            <a:ext cx="3901173" cy="385600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7F245-CACB-80C0-1580-485475813721}"/>
              </a:ext>
            </a:extLst>
          </p:cNvPr>
          <p:cNvCxnSpPr>
            <a:cxnSpLocks/>
          </p:cNvCxnSpPr>
          <p:nvPr/>
        </p:nvCxnSpPr>
        <p:spPr>
          <a:xfrm flipH="1">
            <a:off x="1361090" y="4419600"/>
            <a:ext cx="4482662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E0F6CD-0761-9777-977C-2480AC5E45A0}"/>
              </a:ext>
            </a:extLst>
          </p:cNvPr>
          <p:cNvSpPr txBox="1"/>
          <p:nvPr/>
        </p:nvSpPr>
        <p:spPr>
          <a:xfrm>
            <a:off x="5666468" y="40256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8C64A-EF64-157B-9FDA-F9F05295107C}"/>
              </a:ext>
            </a:extLst>
          </p:cNvPr>
          <p:cNvSpPr txBox="1"/>
          <p:nvPr/>
        </p:nvSpPr>
        <p:spPr>
          <a:xfrm>
            <a:off x="1981200" y="6056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ACB0FA-3AEC-B7A8-89D2-6D3AD2E694A8}"/>
              </a:ext>
            </a:extLst>
          </p:cNvPr>
          <p:cNvCxnSpPr>
            <a:cxnSpLocks/>
          </p:cNvCxnSpPr>
          <p:nvPr/>
        </p:nvCxnSpPr>
        <p:spPr>
          <a:xfrm>
            <a:off x="1981200" y="809297"/>
            <a:ext cx="0" cy="4376823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183E4F-0BD7-CD6F-FC12-F87C4CF82EE6}"/>
              </a:ext>
            </a:extLst>
          </p:cNvPr>
          <p:cNvSpPr txBox="1"/>
          <p:nvPr/>
        </p:nvSpPr>
        <p:spPr>
          <a:xfrm>
            <a:off x="6096000" y="155735"/>
            <a:ext cx="191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lattice.h</a:t>
            </a:r>
            <a:r>
              <a:rPr lang="en-US" dirty="0"/>
              <a:t> ll.406,407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8F79E9D-6972-FFE0-F1B8-82C3750782C0}"/>
              </a:ext>
            </a:extLst>
          </p:cNvPr>
          <p:cNvSpPr/>
          <p:nvPr/>
        </p:nvSpPr>
        <p:spPr>
          <a:xfrm>
            <a:off x="2603194" y="3030057"/>
            <a:ext cx="909735" cy="909735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1E94030B-9FB9-D95C-3366-7A64A883FEAB}"/>
              </a:ext>
            </a:extLst>
          </p:cNvPr>
          <p:cNvSpPr/>
          <p:nvPr/>
        </p:nvSpPr>
        <p:spPr>
          <a:xfrm>
            <a:off x="3684779" y="1680228"/>
            <a:ext cx="909735" cy="909735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C3F4DB8-6D4B-DC22-CCDC-676352E8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010" y="641494"/>
            <a:ext cx="5667768" cy="32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499845-85FB-85C6-A1B9-6C4506375476}"/>
              </a:ext>
            </a:extLst>
          </p:cNvPr>
          <p:cNvSpPr/>
          <p:nvPr/>
        </p:nvSpPr>
        <p:spPr>
          <a:xfrm>
            <a:off x="1467427" y="3255956"/>
            <a:ext cx="2576259" cy="2576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00982-75AD-4FBC-447A-802CD551ED2E}"/>
              </a:ext>
            </a:extLst>
          </p:cNvPr>
          <p:cNvSpPr txBox="1"/>
          <p:nvPr/>
        </p:nvSpPr>
        <p:spPr>
          <a:xfrm>
            <a:off x="4435726" y="6288713"/>
            <a:ext cx="228131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C1D1D1-6FC5-AC04-03D2-7CFA498A90CA}"/>
              </a:ext>
            </a:extLst>
          </p:cNvPr>
          <p:cNvCxnSpPr>
            <a:cxnSpLocks/>
          </p:cNvCxnSpPr>
          <p:nvPr/>
        </p:nvCxnSpPr>
        <p:spPr>
          <a:xfrm flipH="1">
            <a:off x="731614" y="5832215"/>
            <a:ext cx="9183351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658B5D-223A-994A-1F2A-CD654EA1407B}"/>
              </a:ext>
            </a:extLst>
          </p:cNvPr>
          <p:cNvSpPr txBox="1"/>
          <p:nvPr/>
        </p:nvSpPr>
        <p:spPr>
          <a:xfrm>
            <a:off x="9879626" y="5496749"/>
            <a:ext cx="234754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2C1E9-69E4-0AF4-AAC0-52CFD2777C1A}"/>
              </a:ext>
            </a:extLst>
          </p:cNvPr>
          <p:cNvSpPr txBox="1"/>
          <p:nvPr/>
        </p:nvSpPr>
        <p:spPr>
          <a:xfrm>
            <a:off x="1467427" y="2680213"/>
            <a:ext cx="238729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FE42ED-2B2F-08E8-5BF2-7ACA1C4629A8}"/>
              </a:ext>
            </a:extLst>
          </p:cNvPr>
          <p:cNvCxnSpPr>
            <a:cxnSpLocks/>
          </p:cNvCxnSpPr>
          <p:nvPr/>
        </p:nvCxnSpPr>
        <p:spPr>
          <a:xfrm>
            <a:off x="1467427" y="326243"/>
            <a:ext cx="0" cy="590677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D18BEF7D-5661-1D41-79EF-022F00AAF78D}"/>
              </a:ext>
            </a:extLst>
          </p:cNvPr>
          <p:cNvSpPr/>
          <p:nvPr/>
        </p:nvSpPr>
        <p:spPr>
          <a:xfrm>
            <a:off x="1981472" y="4683832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3BFEF6A-D0EF-6E58-70AA-746C6940D1E2}"/>
              </a:ext>
            </a:extLst>
          </p:cNvPr>
          <p:cNvSpPr/>
          <p:nvPr/>
        </p:nvSpPr>
        <p:spPr>
          <a:xfrm>
            <a:off x="2875344" y="3568271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5BEF0-DCB3-513D-5DA4-CCFBE96255F0}"/>
              </a:ext>
            </a:extLst>
          </p:cNvPr>
          <p:cNvSpPr txBox="1"/>
          <p:nvPr/>
        </p:nvSpPr>
        <p:spPr>
          <a:xfrm>
            <a:off x="1200160" y="5868104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4CE0-58EA-8B0C-AC51-3EFB482D5DC1}"/>
              </a:ext>
            </a:extLst>
          </p:cNvPr>
          <p:cNvSpPr txBox="1"/>
          <p:nvPr/>
        </p:nvSpPr>
        <p:spPr>
          <a:xfrm>
            <a:off x="3786639" y="5874744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985DC3-C9CA-FE95-3C01-41CD0C81CCC8}"/>
              </a:ext>
            </a:extLst>
          </p:cNvPr>
          <p:cNvSpPr txBox="1"/>
          <p:nvPr/>
        </p:nvSpPr>
        <p:spPr>
          <a:xfrm>
            <a:off x="2232731" y="4907139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0691A-198A-A9A0-B069-A223F13688DD}"/>
              </a:ext>
            </a:extLst>
          </p:cNvPr>
          <p:cNvSpPr txBox="1"/>
          <p:nvPr/>
        </p:nvSpPr>
        <p:spPr>
          <a:xfrm>
            <a:off x="1170544" y="3291845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38C675-A58C-FE64-2143-06BD92F865F6}"/>
              </a:ext>
            </a:extLst>
          </p:cNvPr>
          <p:cNvSpPr txBox="1"/>
          <p:nvPr/>
        </p:nvSpPr>
        <p:spPr>
          <a:xfrm>
            <a:off x="3755805" y="3291845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74657-4ACB-07A5-A2FA-4486681318FF}"/>
              </a:ext>
            </a:extLst>
          </p:cNvPr>
          <p:cNvSpPr txBox="1"/>
          <p:nvPr/>
        </p:nvSpPr>
        <p:spPr>
          <a:xfrm>
            <a:off x="3126603" y="3791577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21186-641A-BE17-44ED-4B6BF470217C}"/>
              </a:ext>
            </a:extLst>
          </p:cNvPr>
          <p:cNvSpPr/>
          <p:nvPr/>
        </p:nvSpPr>
        <p:spPr>
          <a:xfrm>
            <a:off x="4043255" y="3255956"/>
            <a:ext cx="2576259" cy="2576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087F38-ACE5-B1E6-A086-48385195A5DE}"/>
              </a:ext>
            </a:extLst>
          </p:cNvPr>
          <p:cNvCxnSpPr>
            <a:cxnSpLocks/>
          </p:cNvCxnSpPr>
          <p:nvPr/>
        </p:nvCxnSpPr>
        <p:spPr>
          <a:xfrm flipH="1" flipV="1">
            <a:off x="1204019" y="3003200"/>
            <a:ext cx="3224110" cy="31867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4228C1-12A9-803C-82A4-656EFB123AC9}"/>
              </a:ext>
            </a:extLst>
          </p:cNvPr>
          <p:cNvCxnSpPr>
            <a:cxnSpLocks/>
          </p:cNvCxnSpPr>
          <p:nvPr/>
        </p:nvCxnSpPr>
        <p:spPr>
          <a:xfrm flipH="1" flipV="1">
            <a:off x="1306414" y="569819"/>
            <a:ext cx="5499752" cy="54360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30D93A96-28BD-6BED-D624-1018E13A349F}"/>
              </a:ext>
            </a:extLst>
          </p:cNvPr>
          <p:cNvSpPr/>
          <p:nvPr/>
        </p:nvSpPr>
        <p:spPr>
          <a:xfrm>
            <a:off x="4506246" y="4665706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1694A4-16DA-C455-DF95-F3BA520F9E9E}"/>
              </a:ext>
            </a:extLst>
          </p:cNvPr>
          <p:cNvSpPr txBox="1"/>
          <p:nvPr/>
        </p:nvSpPr>
        <p:spPr>
          <a:xfrm>
            <a:off x="4757506" y="4889012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0AD7E4-E995-77E2-1B3B-A567C6DF50F4}"/>
              </a:ext>
            </a:extLst>
          </p:cNvPr>
          <p:cNvSpPr txBox="1"/>
          <p:nvPr/>
        </p:nvSpPr>
        <p:spPr>
          <a:xfrm>
            <a:off x="6315101" y="5880077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9E5175F-DAD3-8C9A-69D0-CC2D6FD24188}"/>
              </a:ext>
            </a:extLst>
          </p:cNvPr>
          <p:cNvSpPr/>
          <p:nvPr/>
        </p:nvSpPr>
        <p:spPr>
          <a:xfrm>
            <a:off x="5403806" y="3600500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CCDFF1-08C4-1C5D-F49E-2C83CAD31CE9}"/>
              </a:ext>
            </a:extLst>
          </p:cNvPr>
          <p:cNvSpPr txBox="1"/>
          <p:nvPr/>
        </p:nvSpPr>
        <p:spPr>
          <a:xfrm>
            <a:off x="5655065" y="3823806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4D8CF-4562-69B3-9180-EE201F8BCFC2}"/>
              </a:ext>
            </a:extLst>
          </p:cNvPr>
          <p:cNvSpPr txBox="1"/>
          <p:nvPr/>
        </p:nvSpPr>
        <p:spPr>
          <a:xfrm>
            <a:off x="6293509" y="3291845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7D3A1C-1F22-370F-081E-436803B77DFA}"/>
              </a:ext>
            </a:extLst>
          </p:cNvPr>
          <p:cNvSpPr/>
          <p:nvPr/>
        </p:nvSpPr>
        <p:spPr>
          <a:xfrm>
            <a:off x="6613237" y="3250868"/>
            <a:ext cx="2576259" cy="2576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A193A5-86CE-2112-3234-4896ACD80FDE}"/>
              </a:ext>
            </a:extLst>
          </p:cNvPr>
          <p:cNvSpPr txBox="1"/>
          <p:nvPr/>
        </p:nvSpPr>
        <p:spPr>
          <a:xfrm>
            <a:off x="2498826" y="5837303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7A4F2D-2AE4-BFE9-2033-6006276F685C}"/>
              </a:ext>
            </a:extLst>
          </p:cNvPr>
          <p:cNvSpPr txBox="1"/>
          <p:nvPr/>
        </p:nvSpPr>
        <p:spPr>
          <a:xfrm>
            <a:off x="2577936" y="4057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235ED7-0343-6743-DDB1-2CD77EF496D4}"/>
              </a:ext>
            </a:extLst>
          </p:cNvPr>
          <p:cNvSpPr txBox="1"/>
          <p:nvPr/>
        </p:nvSpPr>
        <p:spPr>
          <a:xfrm>
            <a:off x="1171875" y="446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C3BDF-AE1E-CFDD-8830-E1CC642366C0}"/>
              </a:ext>
            </a:extLst>
          </p:cNvPr>
          <p:cNvSpPr txBox="1"/>
          <p:nvPr/>
        </p:nvSpPr>
        <p:spPr>
          <a:xfrm>
            <a:off x="3692302" y="4450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C2B25B-421A-5A74-011A-D8C2643EA9C4}"/>
              </a:ext>
            </a:extLst>
          </p:cNvPr>
          <p:cNvSpPr txBox="1"/>
          <p:nvPr/>
        </p:nvSpPr>
        <p:spPr>
          <a:xfrm>
            <a:off x="2604713" y="2885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B0664F-A974-18A2-FC73-74CE48039264}"/>
              </a:ext>
            </a:extLst>
          </p:cNvPr>
          <p:cNvCxnSpPr>
            <a:cxnSpLocks/>
          </p:cNvCxnSpPr>
          <p:nvPr/>
        </p:nvCxnSpPr>
        <p:spPr>
          <a:xfrm flipH="1" flipV="1">
            <a:off x="2250660" y="4254542"/>
            <a:ext cx="249327" cy="223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29A37B-C9C0-6EE4-A3B8-EF29B93B38F2}"/>
              </a:ext>
            </a:extLst>
          </p:cNvPr>
          <p:cNvCxnSpPr>
            <a:cxnSpLocks/>
          </p:cNvCxnSpPr>
          <p:nvPr/>
        </p:nvCxnSpPr>
        <p:spPr>
          <a:xfrm>
            <a:off x="1634440" y="4477850"/>
            <a:ext cx="0" cy="315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69D74A-DFF0-E55B-D723-17005CB46C5A}"/>
              </a:ext>
            </a:extLst>
          </p:cNvPr>
          <p:cNvCxnSpPr>
            <a:cxnSpLocks/>
          </p:cNvCxnSpPr>
          <p:nvPr/>
        </p:nvCxnSpPr>
        <p:spPr>
          <a:xfrm flipV="1">
            <a:off x="4136425" y="4425162"/>
            <a:ext cx="0" cy="438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76E216-1C2C-60B4-1E94-E24F16569622}"/>
              </a:ext>
            </a:extLst>
          </p:cNvPr>
          <p:cNvCxnSpPr>
            <a:cxnSpLocks/>
          </p:cNvCxnSpPr>
          <p:nvPr/>
        </p:nvCxnSpPr>
        <p:spPr>
          <a:xfrm>
            <a:off x="2442530" y="5715666"/>
            <a:ext cx="4220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639500-A18A-DCA9-92B4-3FF38A67963E}"/>
              </a:ext>
            </a:extLst>
          </p:cNvPr>
          <p:cNvCxnSpPr>
            <a:cxnSpLocks/>
          </p:cNvCxnSpPr>
          <p:nvPr/>
        </p:nvCxnSpPr>
        <p:spPr>
          <a:xfrm flipH="1">
            <a:off x="2558977" y="3375213"/>
            <a:ext cx="393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2490D01-0346-58A9-C668-E45926F966C4}"/>
              </a:ext>
            </a:extLst>
          </p:cNvPr>
          <p:cNvSpPr txBox="1"/>
          <p:nvPr/>
        </p:nvSpPr>
        <p:spPr>
          <a:xfrm>
            <a:off x="5161809" y="582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AE27FF-C363-EB40-BF4C-7B861EEBF4B7}"/>
              </a:ext>
            </a:extLst>
          </p:cNvPr>
          <p:cNvCxnSpPr>
            <a:cxnSpLocks/>
          </p:cNvCxnSpPr>
          <p:nvPr/>
        </p:nvCxnSpPr>
        <p:spPr>
          <a:xfrm>
            <a:off x="5105513" y="5705490"/>
            <a:ext cx="4220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3A4E99F-827B-D578-996D-95182390DAFD}"/>
              </a:ext>
            </a:extLst>
          </p:cNvPr>
          <p:cNvSpPr txBox="1"/>
          <p:nvPr/>
        </p:nvSpPr>
        <p:spPr>
          <a:xfrm>
            <a:off x="5022359" y="3902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C7BF7D-812C-83DA-4ECA-3C26D0BB3DDD}"/>
              </a:ext>
            </a:extLst>
          </p:cNvPr>
          <p:cNvCxnSpPr>
            <a:cxnSpLocks/>
          </p:cNvCxnSpPr>
          <p:nvPr/>
        </p:nvCxnSpPr>
        <p:spPr>
          <a:xfrm flipH="1" flipV="1">
            <a:off x="4695083" y="4099510"/>
            <a:ext cx="249327" cy="223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B72E928-6EC0-856A-B8CD-9B046F6FB399}"/>
              </a:ext>
            </a:extLst>
          </p:cNvPr>
          <p:cNvSpPr txBox="1"/>
          <p:nvPr/>
        </p:nvSpPr>
        <p:spPr>
          <a:xfrm>
            <a:off x="6318531" y="43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C2F159-517E-4EAD-2D7D-C19FED8C22D2}"/>
              </a:ext>
            </a:extLst>
          </p:cNvPr>
          <p:cNvCxnSpPr>
            <a:cxnSpLocks/>
          </p:cNvCxnSpPr>
          <p:nvPr/>
        </p:nvCxnSpPr>
        <p:spPr>
          <a:xfrm flipV="1">
            <a:off x="6745721" y="4355681"/>
            <a:ext cx="0" cy="438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BECE18-8597-626A-32F7-C1E62CE47831}"/>
              </a:ext>
            </a:extLst>
          </p:cNvPr>
          <p:cNvSpPr txBox="1"/>
          <p:nvPr/>
        </p:nvSpPr>
        <p:spPr>
          <a:xfrm>
            <a:off x="5270631" y="285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710890-B022-036A-2000-89D10F344FA7}"/>
              </a:ext>
            </a:extLst>
          </p:cNvPr>
          <p:cNvCxnSpPr>
            <a:cxnSpLocks/>
          </p:cNvCxnSpPr>
          <p:nvPr/>
        </p:nvCxnSpPr>
        <p:spPr>
          <a:xfrm flipH="1">
            <a:off x="5224895" y="3345943"/>
            <a:ext cx="393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6ACD7FF-D09C-842C-D821-31AF787F9F2E}"/>
              </a:ext>
            </a:extLst>
          </p:cNvPr>
          <p:cNvSpPr txBox="1"/>
          <p:nvPr/>
        </p:nvSpPr>
        <p:spPr>
          <a:xfrm>
            <a:off x="8906437" y="5822039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544D3-7044-F9B0-6FE6-B3D3907C6B51}"/>
              </a:ext>
            </a:extLst>
          </p:cNvPr>
          <p:cNvSpPr txBox="1"/>
          <p:nvPr/>
        </p:nvSpPr>
        <p:spPr>
          <a:xfrm>
            <a:off x="8876821" y="3245780"/>
            <a:ext cx="249327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BD89D5-211F-E5CE-5F1B-D63682F727DE}"/>
              </a:ext>
            </a:extLst>
          </p:cNvPr>
          <p:cNvSpPr txBox="1"/>
          <p:nvPr/>
        </p:nvSpPr>
        <p:spPr>
          <a:xfrm>
            <a:off x="7692040" y="5843020"/>
            <a:ext cx="24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588470-AAB7-D5E5-D677-EE559F4F2C94}"/>
              </a:ext>
            </a:extLst>
          </p:cNvPr>
          <p:cNvCxnSpPr>
            <a:cxnSpLocks/>
          </p:cNvCxnSpPr>
          <p:nvPr/>
        </p:nvCxnSpPr>
        <p:spPr>
          <a:xfrm>
            <a:off x="7635744" y="5721383"/>
            <a:ext cx="4220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8CF3CD-0970-87E0-1AA2-C9CFD33E2B31}"/>
              </a:ext>
            </a:extLst>
          </p:cNvPr>
          <p:cNvCxnSpPr>
            <a:cxnSpLocks/>
          </p:cNvCxnSpPr>
          <p:nvPr/>
        </p:nvCxnSpPr>
        <p:spPr>
          <a:xfrm flipH="1" flipV="1">
            <a:off x="3911786" y="577164"/>
            <a:ext cx="5519386" cy="545549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7F1D8D2-D1CB-2340-A5FB-9C6F677F92A1}"/>
              </a:ext>
            </a:extLst>
          </p:cNvPr>
          <p:cNvSpPr txBox="1"/>
          <p:nvPr/>
        </p:nvSpPr>
        <p:spPr>
          <a:xfrm>
            <a:off x="7473238" y="3759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961AB2-CD82-9FC0-0869-E7F44A7E7855}"/>
              </a:ext>
            </a:extLst>
          </p:cNvPr>
          <p:cNvCxnSpPr>
            <a:cxnSpLocks/>
          </p:cNvCxnSpPr>
          <p:nvPr/>
        </p:nvCxnSpPr>
        <p:spPr>
          <a:xfrm flipH="1" flipV="1">
            <a:off x="7145962" y="3957148"/>
            <a:ext cx="249327" cy="223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6E013030-2AB3-4E52-409C-ACBF60EEA51B}"/>
              </a:ext>
            </a:extLst>
          </p:cNvPr>
          <p:cNvSpPr/>
          <p:nvPr/>
        </p:nvSpPr>
        <p:spPr>
          <a:xfrm>
            <a:off x="7095233" y="4677670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30EA9B-AE5C-8873-71BD-2CD432B38343}"/>
              </a:ext>
            </a:extLst>
          </p:cNvPr>
          <p:cNvSpPr txBox="1"/>
          <p:nvPr/>
        </p:nvSpPr>
        <p:spPr>
          <a:xfrm>
            <a:off x="7346493" y="4900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52C02DFC-AAD5-C40F-2769-C21F417894DE}"/>
              </a:ext>
            </a:extLst>
          </p:cNvPr>
          <p:cNvSpPr/>
          <p:nvPr/>
        </p:nvSpPr>
        <p:spPr>
          <a:xfrm>
            <a:off x="7992793" y="3612464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F06646-7F18-55F0-AC34-8CF0C95D2ADF}"/>
              </a:ext>
            </a:extLst>
          </p:cNvPr>
          <p:cNvSpPr txBox="1"/>
          <p:nvPr/>
        </p:nvSpPr>
        <p:spPr>
          <a:xfrm>
            <a:off x="8244052" y="3835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1380AB-829C-639A-67F3-9B1551A05583}"/>
              </a:ext>
            </a:extLst>
          </p:cNvPr>
          <p:cNvSpPr txBox="1"/>
          <p:nvPr/>
        </p:nvSpPr>
        <p:spPr>
          <a:xfrm>
            <a:off x="7710285" y="2872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67FD97B-FA04-7B12-32F5-9B09BA73DB12}"/>
              </a:ext>
            </a:extLst>
          </p:cNvPr>
          <p:cNvCxnSpPr>
            <a:cxnSpLocks/>
          </p:cNvCxnSpPr>
          <p:nvPr/>
        </p:nvCxnSpPr>
        <p:spPr>
          <a:xfrm flipH="1">
            <a:off x="7664549" y="3362097"/>
            <a:ext cx="393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4871AF1-4CE0-A941-5FA1-08BED1621234}"/>
              </a:ext>
            </a:extLst>
          </p:cNvPr>
          <p:cNvSpPr/>
          <p:nvPr/>
        </p:nvSpPr>
        <p:spPr>
          <a:xfrm>
            <a:off x="1466687" y="683683"/>
            <a:ext cx="2576259" cy="2576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57EF914-8119-29EB-720A-89CEDE9A373B}"/>
              </a:ext>
            </a:extLst>
          </p:cNvPr>
          <p:cNvSpPr/>
          <p:nvPr/>
        </p:nvSpPr>
        <p:spPr>
          <a:xfrm>
            <a:off x="4042515" y="683683"/>
            <a:ext cx="2576259" cy="2576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70C9705-5F7A-3096-909F-7FD172C0670C}"/>
              </a:ext>
            </a:extLst>
          </p:cNvPr>
          <p:cNvSpPr/>
          <p:nvPr/>
        </p:nvSpPr>
        <p:spPr>
          <a:xfrm>
            <a:off x="6612497" y="678595"/>
            <a:ext cx="2576259" cy="2576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B1C4DDA-940D-E90A-EDD2-EA2E2B5033FD}"/>
              </a:ext>
            </a:extLst>
          </p:cNvPr>
          <p:cNvCxnSpPr>
            <a:cxnSpLocks/>
          </p:cNvCxnSpPr>
          <p:nvPr/>
        </p:nvCxnSpPr>
        <p:spPr>
          <a:xfrm flipH="1" flipV="1">
            <a:off x="6372578" y="429841"/>
            <a:ext cx="3224110" cy="31867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B5B7514-C507-3655-E1EA-44CF4D359E40}"/>
              </a:ext>
            </a:extLst>
          </p:cNvPr>
          <p:cNvSpPr txBox="1"/>
          <p:nvPr/>
        </p:nvSpPr>
        <p:spPr>
          <a:xfrm>
            <a:off x="1151995" y="668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FD37D1-8A56-1A04-49FF-C2EFD0FB9A36}"/>
              </a:ext>
            </a:extLst>
          </p:cNvPr>
          <p:cNvSpPr txBox="1"/>
          <p:nvPr/>
        </p:nvSpPr>
        <p:spPr>
          <a:xfrm>
            <a:off x="2684101" y="16362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262AD5A-612B-A53A-2D86-A0219F9A8747}"/>
              </a:ext>
            </a:extLst>
          </p:cNvPr>
          <p:cNvCxnSpPr>
            <a:cxnSpLocks/>
          </p:cNvCxnSpPr>
          <p:nvPr/>
        </p:nvCxnSpPr>
        <p:spPr>
          <a:xfrm flipH="1" flipV="1">
            <a:off x="2356825" y="1833730"/>
            <a:ext cx="249327" cy="223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55AFC43-E50F-B454-E640-130073E801A7}"/>
              </a:ext>
            </a:extLst>
          </p:cNvPr>
          <p:cNvSpPr txBox="1"/>
          <p:nvPr/>
        </p:nvSpPr>
        <p:spPr>
          <a:xfrm>
            <a:off x="1035118" y="19620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4721FA-F191-5766-4E41-981A0C491D7C}"/>
              </a:ext>
            </a:extLst>
          </p:cNvPr>
          <p:cNvCxnSpPr>
            <a:cxnSpLocks/>
          </p:cNvCxnSpPr>
          <p:nvPr/>
        </p:nvCxnSpPr>
        <p:spPr>
          <a:xfrm>
            <a:off x="1581569" y="1955737"/>
            <a:ext cx="0" cy="315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5EC619E-859E-7C21-5973-0C3344738246}"/>
              </a:ext>
            </a:extLst>
          </p:cNvPr>
          <p:cNvSpPr txBox="1"/>
          <p:nvPr/>
        </p:nvSpPr>
        <p:spPr>
          <a:xfrm>
            <a:off x="8876821" y="4259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F1646EA-0009-A6A4-4CCC-742EB4FCA01F}"/>
              </a:ext>
            </a:extLst>
          </p:cNvPr>
          <p:cNvCxnSpPr>
            <a:cxnSpLocks/>
          </p:cNvCxnSpPr>
          <p:nvPr/>
        </p:nvCxnSpPr>
        <p:spPr>
          <a:xfrm>
            <a:off x="9339386" y="4272486"/>
            <a:ext cx="0" cy="315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>
            <a:extLst>
              <a:ext uri="{FF2B5EF4-FFF2-40B4-BE49-F238E27FC236}">
                <a16:creationId xmlns:a16="http://schemas.microsoft.com/office/drawing/2014/main" id="{F2D0D32D-6536-E02F-6EE8-DAFCE6F7A734}"/>
              </a:ext>
            </a:extLst>
          </p:cNvPr>
          <p:cNvSpPr/>
          <p:nvPr/>
        </p:nvSpPr>
        <p:spPr>
          <a:xfrm>
            <a:off x="1808639" y="2095313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3695DA-B3E4-F473-F6BF-4E1FB6744873}"/>
              </a:ext>
            </a:extLst>
          </p:cNvPr>
          <p:cNvSpPr txBox="1"/>
          <p:nvPr/>
        </p:nvSpPr>
        <p:spPr>
          <a:xfrm>
            <a:off x="2059898" y="2318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740E5AE2-01C3-55EE-1B9A-698BCD842FD7}"/>
              </a:ext>
            </a:extLst>
          </p:cNvPr>
          <p:cNvSpPr/>
          <p:nvPr/>
        </p:nvSpPr>
        <p:spPr>
          <a:xfrm>
            <a:off x="2890537" y="913377"/>
            <a:ext cx="751847" cy="751847"/>
          </a:xfrm>
          <a:prstGeom prst="arc">
            <a:avLst>
              <a:gd name="adj1" fmla="val 16200000"/>
              <a:gd name="adj2" fmla="val 10657586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023252E-9F67-D9F3-6C8E-530E72781E75}"/>
              </a:ext>
            </a:extLst>
          </p:cNvPr>
          <p:cNvSpPr txBox="1"/>
          <p:nvPr/>
        </p:nvSpPr>
        <p:spPr>
          <a:xfrm>
            <a:off x="3141796" y="113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675BF9-6F94-00B1-A8A5-C4FFC5F81516}"/>
              </a:ext>
            </a:extLst>
          </p:cNvPr>
          <p:cNvSpPr txBox="1"/>
          <p:nvPr/>
        </p:nvSpPr>
        <p:spPr>
          <a:xfrm>
            <a:off x="3673175" y="69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5E87C7-403C-0238-A53C-A42956C5E584}"/>
              </a:ext>
            </a:extLst>
          </p:cNvPr>
          <p:cNvSpPr txBox="1"/>
          <p:nvPr/>
        </p:nvSpPr>
        <p:spPr>
          <a:xfrm>
            <a:off x="3623959" y="1797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26A6214-33B2-E63E-12C1-3A98E0B50246}"/>
              </a:ext>
            </a:extLst>
          </p:cNvPr>
          <p:cNvCxnSpPr>
            <a:cxnSpLocks/>
          </p:cNvCxnSpPr>
          <p:nvPr/>
        </p:nvCxnSpPr>
        <p:spPr>
          <a:xfrm flipV="1">
            <a:off x="4135814" y="1772109"/>
            <a:ext cx="0" cy="438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F873FBC-2E14-89B8-0790-707A289AD43E}"/>
              </a:ext>
            </a:extLst>
          </p:cNvPr>
          <p:cNvSpPr txBox="1"/>
          <p:nvPr/>
        </p:nvSpPr>
        <p:spPr>
          <a:xfrm>
            <a:off x="2618213" y="3262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556F9D-981B-D768-C435-A9A26434AF0B}"/>
              </a:ext>
            </a:extLst>
          </p:cNvPr>
          <p:cNvCxnSpPr>
            <a:cxnSpLocks/>
          </p:cNvCxnSpPr>
          <p:nvPr/>
        </p:nvCxnSpPr>
        <p:spPr>
          <a:xfrm flipH="1">
            <a:off x="2572477" y="816020"/>
            <a:ext cx="393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4C8568A-D5B4-FA1C-BFEE-F4D3A45F2E14}"/>
              </a:ext>
            </a:extLst>
          </p:cNvPr>
          <p:cNvSpPr txBox="1"/>
          <p:nvPr/>
        </p:nvSpPr>
        <p:spPr>
          <a:xfrm>
            <a:off x="8545738" y="20783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see doc/lattice_tri_3x3.txt</a:t>
            </a:r>
          </a:p>
        </p:txBody>
      </p:sp>
    </p:spTree>
    <p:extLst>
      <p:ext uri="{BB962C8B-B14F-4D97-AF65-F5344CB8AC3E}">
        <p14:creationId xmlns:p14="http://schemas.microsoft.com/office/powerpoint/2010/main" val="29503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2FB0E1-5A34-B7AD-8B1D-482129684D19}"/>
              </a:ext>
            </a:extLst>
          </p:cNvPr>
          <p:cNvCxnSpPr>
            <a:cxnSpLocks/>
          </p:cNvCxnSpPr>
          <p:nvPr/>
        </p:nvCxnSpPr>
        <p:spPr>
          <a:xfrm flipH="1">
            <a:off x="722461" y="4448628"/>
            <a:ext cx="4482662" cy="0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A9C19C-BFC5-BA35-B168-CAB0CAC44F6A}"/>
              </a:ext>
            </a:extLst>
          </p:cNvPr>
          <p:cNvSpPr txBox="1"/>
          <p:nvPr/>
        </p:nvSpPr>
        <p:spPr>
          <a:xfrm>
            <a:off x="5120691" y="40678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1EC7-F40A-60C3-D81B-470CA1098938}"/>
              </a:ext>
            </a:extLst>
          </p:cNvPr>
          <p:cNvSpPr txBox="1"/>
          <p:nvPr/>
        </p:nvSpPr>
        <p:spPr>
          <a:xfrm>
            <a:off x="1342571" y="63470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A55203-5133-41D4-DE5B-0B51DAB57589}"/>
              </a:ext>
            </a:extLst>
          </p:cNvPr>
          <p:cNvCxnSpPr>
            <a:cxnSpLocks/>
          </p:cNvCxnSpPr>
          <p:nvPr/>
        </p:nvCxnSpPr>
        <p:spPr>
          <a:xfrm>
            <a:off x="1342571" y="838325"/>
            <a:ext cx="0" cy="4376823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96593E5-8B77-69B5-A62A-D5BA9899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38" y="578326"/>
            <a:ext cx="5276273" cy="578427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365A41-129C-19C8-2D01-CC343B7208BE}"/>
              </a:ext>
            </a:extLst>
          </p:cNvPr>
          <p:cNvCxnSpPr>
            <a:cxnSpLocks/>
          </p:cNvCxnSpPr>
          <p:nvPr/>
        </p:nvCxnSpPr>
        <p:spPr>
          <a:xfrm flipH="1">
            <a:off x="916206" y="846747"/>
            <a:ext cx="4012419" cy="4055184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C32CB2-C930-1D04-0696-D8DDF22FA69A}"/>
              </a:ext>
            </a:extLst>
          </p:cNvPr>
          <p:cNvSpPr/>
          <p:nvPr/>
        </p:nvSpPr>
        <p:spPr>
          <a:xfrm>
            <a:off x="1342571" y="1331355"/>
            <a:ext cx="3117273" cy="31172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78308B-9822-8DA4-9570-557D3BDA3539}"/>
              </a:ext>
            </a:extLst>
          </p:cNvPr>
          <p:cNvCxnSpPr>
            <a:cxnSpLocks/>
          </p:cNvCxnSpPr>
          <p:nvPr/>
        </p:nvCxnSpPr>
        <p:spPr>
          <a:xfrm flipH="1" flipV="1">
            <a:off x="1095564" y="1095686"/>
            <a:ext cx="3901173" cy="3856009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3C8ECF-AC74-F676-56A0-5BA2F99B2528}"/>
              </a:ext>
            </a:extLst>
          </p:cNvPr>
          <p:cNvSpPr txBox="1"/>
          <p:nvPr/>
        </p:nvSpPr>
        <p:spPr>
          <a:xfrm>
            <a:off x="4826567" y="49051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782338-CF93-A384-83A9-8FDE1437880D}"/>
              </a:ext>
            </a:extLst>
          </p:cNvPr>
          <p:cNvCxnSpPr>
            <a:cxnSpLocks/>
          </p:cNvCxnSpPr>
          <p:nvPr/>
        </p:nvCxnSpPr>
        <p:spPr>
          <a:xfrm flipH="1" flipV="1">
            <a:off x="790038" y="826017"/>
            <a:ext cx="4681849" cy="4563722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8061FB-75D4-5A17-CAD6-C6C929CD094B}"/>
              </a:ext>
            </a:extLst>
          </p:cNvPr>
          <p:cNvSpPr txBox="1"/>
          <p:nvPr/>
        </p:nvSpPr>
        <p:spPr>
          <a:xfrm>
            <a:off x="5067104" y="524705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4F6DF1-BDC9-A848-6BF1-34DD3DE60DB9}"/>
              </a:ext>
            </a:extLst>
          </p:cNvPr>
          <p:cNvSpPr txBox="1"/>
          <p:nvPr/>
        </p:nvSpPr>
        <p:spPr>
          <a:xfrm>
            <a:off x="849531" y="41228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BBC76-8E82-3880-AC64-1FC99E701294}"/>
              </a:ext>
            </a:extLst>
          </p:cNvPr>
          <p:cNvSpPr txBox="1"/>
          <p:nvPr/>
        </p:nvSpPr>
        <p:spPr>
          <a:xfrm>
            <a:off x="1078448" y="516220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980662-8FE5-8FF0-0499-B9E589D2DCD2}"/>
              </a:ext>
            </a:extLst>
          </p:cNvPr>
          <p:cNvSpPr txBox="1"/>
          <p:nvPr/>
        </p:nvSpPr>
        <p:spPr>
          <a:xfrm>
            <a:off x="4201599" y="505022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945BC8-C15F-CAC9-43F5-0191D9C60BDE}"/>
              </a:ext>
            </a:extLst>
          </p:cNvPr>
          <p:cNvCxnSpPr>
            <a:cxnSpLocks/>
          </p:cNvCxnSpPr>
          <p:nvPr/>
        </p:nvCxnSpPr>
        <p:spPr>
          <a:xfrm>
            <a:off x="4459843" y="832205"/>
            <a:ext cx="0" cy="4376823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0BB087-4055-30F6-9464-4A2DF6853907}"/>
              </a:ext>
            </a:extLst>
          </p:cNvPr>
          <p:cNvSpPr txBox="1"/>
          <p:nvPr/>
        </p:nvSpPr>
        <p:spPr>
          <a:xfrm>
            <a:off x="220867" y="426396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556CF2-E39C-4929-927E-F693BD6D287D}"/>
              </a:ext>
            </a:extLst>
          </p:cNvPr>
          <p:cNvSpPr txBox="1"/>
          <p:nvPr/>
        </p:nvSpPr>
        <p:spPr>
          <a:xfrm>
            <a:off x="245221" y="112471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16905-1EF8-ED31-B4A7-4A6787A33B65}"/>
              </a:ext>
            </a:extLst>
          </p:cNvPr>
          <p:cNvCxnSpPr>
            <a:cxnSpLocks/>
          </p:cNvCxnSpPr>
          <p:nvPr/>
        </p:nvCxnSpPr>
        <p:spPr>
          <a:xfrm>
            <a:off x="838294" y="1331355"/>
            <a:ext cx="4415713" cy="0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62D53E-6804-7D28-AADA-58B5D47299CB}"/>
              </a:ext>
            </a:extLst>
          </p:cNvPr>
          <p:cNvCxnSpPr>
            <a:cxnSpLocks/>
          </p:cNvCxnSpPr>
          <p:nvPr/>
        </p:nvCxnSpPr>
        <p:spPr>
          <a:xfrm flipV="1">
            <a:off x="554857" y="559399"/>
            <a:ext cx="1565605" cy="1600928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7CA690-B677-7319-DCEC-36C2477E092A}"/>
              </a:ext>
            </a:extLst>
          </p:cNvPr>
          <p:cNvCxnSpPr>
            <a:cxnSpLocks/>
          </p:cNvCxnSpPr>
          <p:nvPr/>
        </p:nvCxnSpPr>
        <p:spPr>
          <a:xfrm flipV="1">
            <a:off x="3673574" y="3657364"/>
            <a:ext cx="1565605" cy="1600928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580C38-E164-D978-A501-E13F9635AB01}"/>
              </a:ext>
            </a:extLst>
          </p:cNvPr>
          <p:cNvCxnSpPr>
            <a:cxnSpLocks/>
          </p:cNvCxnSpPr>
          <p:nvPr/>
        </p:nvCxnSpPr>
        <p:spPr>
          <a:xfrm>
            <a:off x="478262" y="3597145"/>
            <a:ext cx="1722165" cy="1761021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79A1C3-C2B5-E7F0-112C-8A57B8D8B20B}"/>
              </a:ext>
            </a:extLst>
          </p:cNvPr>
          <p:cNvCxnSpPr>
            <a:cxnSpLocks/>
          </p:cNvCxnSpPr>
          <p:nvPr/>
        </p:nvCxnSpPr>
        <p:spPr>
          <a:xfrm>
            <a:off x="3719961" y="591487"/>
            <a:ext cx="1722165" cy="1600928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A32A5A-EF7E-FF6C-8730-72B087720FA9}"/>
              </a:ext>
            </a:extLst>
          </p:cNvPr>
          <p:cNvSpPr txBox="1"/>
          <p:nvPr/>
        </p:nvSpPr>
        <p:spPr>
          <a:xfrm>
            <a:off x="103826" y="3175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23A12E-A5C0-86E3-6DE3-CDC88C20EC9D}"/>
              </a:ext>
            </a:extLst>
          </p:cNvPr>
          <p:cNvSpPr txBox="1"/>
          <p:nvPr/>
        </p:nvSpPr>
        <p:spPr>
          <a:xfrm>
            <a:off x="344649" y="5357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38E394-1BD4-873E-D10E-390D47906DF6}"/>
              </a:ext>
            </a:extLst>
          </p:cNvPr>
          <p:cNvSpPr txBox="1"/>
          <p:nvPr/>
        </p:nvSpPr>
        <p:spPr>
          <a:xfrm>
            <a:off x="3130962" y="16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EF7F1-2C6D-6013-FD88-A4483A9FBBC2}"/>
              </a:ext>
            </a:extLst>
          </p:cNvPr>
          <p:cNvSpPr txBox="1"/>
          <p:nvPr/>
        </p:nvSpPr>
        <p:spPr>
          <a:xfrm>
            <a:off x="372546" y="48506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23B632-F292-5438-79AE-A2F9DDB7EE91}"/>
              </a:ext>
            </a:extLst>
          </p:cNvPr>
          <p:cNvSpPr txBox="1"/>
          <p:nvPr/>
        </p:nvSpPr>
        <p:spPr>
          <a:xfrm>
            <a:off x="159953" y="21591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B7528-E806-34D3-55C7-FC1AC8AD8D3A}"/>
              </a:ext>
            </a:extLst>
          </p:cNvPr>
          <p:cNvSpPr txBox="1"/>
          <p:nvPr/>
        </p:nvSpPr>
        <p:spPr>
          <a:xfrm>
            <a:off x="3213062" y="52296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D59248-578A-C5D8-8AA8-A7E0A60FB37F}"/>
              </a:ext>
            </a:extLst>
          </p:cNvPr>
          <p:cNvSpPr txBox="1"/>
          <p:nvPr/>
        </p:nvSpPr>
        <p:spPr>
          <a:xfrm>
            <a:off x="6423009" y="135696"/>
            <a:ext cx="27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ising_flat_crit.cc</a:t>
            </a:r>
            <a:r>
              <a:rPr lang="en-US" dirty="0"/>
              <a:t> ll.162--168</a:t>
            </a:r>
          </a:p>
        </p:txBody>
      </p:sp>
    </p:spTree>
    <p:extLst>
      <p:ext uri="{BB962C8B-B14F-4D97-AF65-F5344CB8AC3E}">
        <p14:creationId xmlns:p14="http://schemas.microsoft.com/office/powerpoint/2010/main" val="52368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2FB0E1-5A34-B7AD-8B1D-482129684D19}"/>
              </a:ext>
            </a:extLst>
          </p:cNvPr>
          <p:cNvCxnSpPr>
            <a:cxnSpLocks/>
          </p:cNvCxnSpPr>
          <p:nvPr/>
        </p:nvCxnSpPr>
        <p:spPr>
          <a:xfrm flipH="1">
            <a:off x="920019" y="3716090"/>
            <a:ext cx="5189294" cy="0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E51EC7-F40A-60C3-D81B-470CA1098938}"/>
              </a:ext>
            </a:extLst>
          </p:cNvPr>
          <p:cNvSpPr txBox="1"/>
          <p:nvPr/>
        </p:nvSpPr>
        <p:spPr>
          <a:xfrm>
            <a:off x="3040250" y="1577900"/>
            <a:ext cx="197297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A55203-5133-41D4-DE5B-0B51DAB57589}"/>
              </a:ext>
            </a:extLst>
          </p:cNvPr>
          <p:cNvCxnSpPr>
            <a:cxnSpLocks/>
          </p:cNvCxnSpPr>
          <p:nvPr/>
        </p:nvCxnSpPr>
        <p:spPr>
          <a:xfrm>
            <a:off x="3471138" y="898359"/>
            <a:ext cx="0" cy="5505429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365A41-129C-19C8-2D01-CC343B7208BE}"/>
              </a:ext>
            </a:extLst>
          </p:cNvPr>
          <p:cNvCxnSpPr>
            <a:cxnSpLocks/>
          </p:cNvCxnSpPr>
          <p:nvPr/>
        </p:nvCxnSpPr>
        <p:spPr>
          <a:xfrm flipH="1">
            <a:off x="839910" y="1255957"/>
            <a:ext cx="5080552" cy="5134699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C32CB2-C930-1D04-0696-D8DDF22FA69A}"/>
              </a:ext>
            </a:extLst>
          </p:cNvPr>
          <p:cNvSpPr/>
          <p:nvPr/>
        </p:nvSpPr>
        <p:spPr>
          <a:xfrm>
            <a:off x="3471138" y="1586951"/>
            <a:ext cx="2129140" cy="2129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78308B-9822-8DA4-9570-557D3BDA3539}"/>
              </a:ext>
            </a:extLst>
          </p:cNvPr>
          <p:cNvCxnSpPr>
            <a:cxnSpLocks/>
          </p:cNvCxnSpPr>
          <p:nvPr/>
        </p:nvCxnSpPr>
        <p:spPr>
          <a:xfrm flipH="1" flipV="1">
            <a:off x="3302429" y="1425986"/>
            <a:ext cx="2664554" cy="263370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3C8ECF-AC74-F676-56A0-5BA2F99B2528}"/>
              </a:ext>
            </a:extLst>
          </p:cNvPr>
          <p:cNvSpPr txBox="1"/>
          <p:nvPr/>
        </p:nvSpPr>
        <p:spPr>
          <a:xfrm>
            <a:off x="5865269" y="998131"/>
            <a:ext cx="188538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061FB-75D4-5A17-CAD6-C6C929CD094B}"/>
              </a:ext>
            </a:extLst>
          </p:cNvPr>
          <p:cNvSpPr txBox="1"/>
          <p:nvPr/>
        </p:nvSpPr>
        <p:spPr>
          <a:xfrm>
            <a:off x="6042025" y="5770335"/>
            <a:ext cx="238902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580C38-E164-D978-A501-E13F9635AB01}"/>
              </a:ext>
            </a:extLst>
          </p:cNvPr>
          <p:cNvCxnSpPr>
            <a:cxnSpLocks/>
          </p:cNvCxnSpPr>
          <p:nvPr/>
        </p:nvCxnSpPr>
        <p:spPr>
          <a:xfrm>
            <a:off x="920019" y="1139131"/>
            <a:ext cx="5210494" cy="5116009"/>
          </a:xfrm>
          <a:prstGeom prst="line">
            <a:avLst/>
          </a:prstGeom>
          <a:ln w="1905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008D2B-61A0-2DF0-8F4F-5BF29CCAC8BF}"/>
              </a:ext>
            </a:extLst>
          </p:cNvPr>
          <p:cNvSpPr/>
          <p:nvPr/>
        </p:nvSpPr>
        <p:spPr>
          <a:xfrm>
            <a:off x="3461719" y="3712009"/>
            <a:ext cx="2129140" cy="2129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691F9-46DC-A306-687B-712413682A7B}"/>
              </a:ext>
            </a:extLst>
          </p:cNvPr>
          <p:cNvSpPr/>
          <p:nvPr/>
        </p:nvSpPr>
        <p:spPr>
          <a:xfrm>
            <a:off x="1337289" y="3720171"/>
            <a:ext cx="2129140" cy="2129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DBE79-430F-BB4E-8F8D-B0A397F7BFB9}"/>
              </a:ext>
            </a:extLst>
          </p:cNvPr>
          <p:cNvSpPr/>
          <p:nvPr/>
        </p:nvSpPr>
        <p:spPr>
          <a:xfrm>
            <a:off x="1332579" y="1591032"/>
            <a:ext cx="2129140" cy="2129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56EEAC-6C36-57BF-53A9-A085864B97EE}"/>
              </a:ext>
            </a:extLst>
          </p:cNvPr>
          <p:cNvCxnSpPr>
            <a:cxnSpLocks/>
          </p:cNvCxnSpPr>
          <p:nvPr/>
        </p:nvCxnSpPr>
        <p:spPr>
          <a:xfrm flipH="1" flipV="1">
            <a:off x="1218805" y="1445289"/>
            <a:ext cx="4555370" cy="450263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7A2EF7-A35F-CE29-7D82-876C8852FBF9}"/>
              </a:ext>
            </a:extLst>
          </p:cNvPr>
          <p:cNvCxnSpPr>
            <a:cxnSpLocks/>
          </p:cNvCxnSpPr>
          <p:nvPr/>
        </p:nvCxnSpPr>
        <p:spPr>
          <a:xfrm flipH="1" flipV="1">
            <a:off x="839910" y="3232565"/>
            <a:ext cx="2828525" cy="279578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2C10C65-9653-CB97-8E94-FA8BB8E49264}"/>
              </a:ext>
            </a:extLst>
          </p:cNvPr>
          <p:cNvSpPr txBox="1"/>
          <p:nvPr/>
        </p:nvSpPr>
        <p:spPr>
          <a:xfrm>
            <a:off x="6059505" y="33724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676D1F-9966-781B-811C-2A82895FC17C}"/>
              </a:ext>
            </a:extLst>
          </p:cNvPr>
          <p:cNvCxnSpPr>
            <a:cxnSpLocks/>
          </p:cNvCxnSpPr>
          <p:nvPr/>
        </p:nvCxnSpPr>
        <p:spPr>
          <a:xfrm flipH="1" flipV="1">
            <a:off x="1068391" y="1016852"/>
            <a:ext cx="2664926" cy="5386936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5AE75D-0E23-A3C7-8685-B259A20C70F3}"/>
              </a:ext>
            </a:extLst>
          </p:cNvPr>
          <p:cNvSpPr txBox="1"/>
          <p:nvPr/>
        </p:nvSpPr>
        <p:spPr>
          <a:xfrm>
            <a:off x="3723205" y="61840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xz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A28A5B-3646-AD58-0E0A-B90D35E0B547}"/>
              </a:ext>
            </a:extLst>
          </p:cNvPr>
          <p:cNvCxnSpPr>
            <a:cxnSpLocks/>
          </p:cNvCxnSpPr>
          <p:nvPr/>
        </p:nvCxnSpPr>
        <p:spPr>
          <a:xfrm>
            <a:off x="682171" y="1282545"/>
            <a:ext cx="5907315" cy="2918147"/>
          </a:xfrm>
          <a:prstGeom prst="line">
            <a:avLst/>
          </a:prstGeom>
          <a:ln w="19050"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7F9177-F595-A901-47C3-AF1C642A3D1B}"/>
              </a:ext>
            </a:extLst>
          </p:cNvPr>
          <p:cNvSpPr txBox="1"/>
          <p:nvPr/>
        </p:nvSpPr>
        <p:spPr>
          <a:xfrm>
            <a:off x="274420" y="1065724"/>
            <a:ext cx="37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yz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E30ADC-6D69-E730-A409-A8D65883508F}"/>
              </a:ext>
            </a:extLst>
          </p:cNvPr>
          <p:cNvSpPr txBox="1"/>
          <p:nvPr/>
        </p:nvSpPr>
        <p:spPr>
          <a:xfrm>
            <a:off x="6423009" y="135696"/>
            <a:ext cx="27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ising_flat_crit.cc</a:t>
            </a:r>
            <a:r>
              <a:rPr lang="en-US" dirty="0"/>
              <a:t> ll.162--168</a:t>
            </a:r>
          </a:p>
        </p:txBody>
      </p:sp>
      <p:pic>
        <p:nvPicPr>
          <p:cNvPr id="68" name="Picture 6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9959D8-017C-FDCB-3407-F5296824C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28" y="706762"/>
            <a:ext cx="5276273" cy="57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121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信行 松本</dc:creator>
  <cp:lastModifiedBy>信行 松本</cp:lastModifiedBy>
  <cp:revision>61</cp:revision>
  <dcterms:created xsi:type="dcterms:W3CDTF">2023-07-10T15:12:03Z</dcterms:created>
  <dcterms:modified xsi:type="dcterms:W3CDTF">2023-07-10T16:09:36Z</dcterms:modified>
</cp:coreProperties>
</file>