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3"/>
  </p:normalViewPr>
  <p:slideViewPr>
    <p:cSldViewPr snapToGrid="0">
      <p:cViewPr varScale="1">
        <p:scale>
          <a:sx n="125" d="100"/>
          <a:sy n="125" d="100"/>
        </p:scale>
        <p:origin x="16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AA38-3AB6-C794-165D-12FCCCE1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501D-8CF3-86F4-38F8-C03BB3DEC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4515-EF12-735F-8DEF-9569EF28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8015-7BD3-708D-90DD-02FFB2B8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BE83-305C-235A-4D21-56B7C464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71CF-18F7-A145-F5D9-E5D6FCB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0BBEC-B9F2-7619-7AC5-D6CAFB55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7E4A-DDB6-3BB7-C90D-C7D18153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2941-D055-7CC4-CC58-534186A6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6D0B-6464-23B3-4512-E9E62EB7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692A9-EBB3-86B7-4C48-6E2B9DBA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9CA8B-5E9A-B0EB-A1D5-0E63E870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C3FE-DB62-3FAC-9647-019FD4CE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C21A-193B-CDF4-8811-8E64D434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6A59-49A8-5728-6E3D-D9CF07D4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6E88-15D0-6427-CF43-2B48F189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31F6-737F-4BFC-8D0F-E2FF54BF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EFCD-8334-9A35-4E05-F2CBE92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C565-BBBE-EA45-9050-EF607DF4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0A6C-ACFE-4780-746E-5CE9298B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AD55-ABD3-F0BF-F9AE-E02D2178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18EA-2987-BF1F-E8D9-A1794635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EE0E-EDBF-F564-0666-EA37A082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64C6-6F2B-20BF-2220-AD2A5C83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1784-0D6D-3D60-26BF-01588140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5D63-A7CB-91AA-55AD-A39D2554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FF60-BC00-5579-319C-FC4C3264A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D3350-FBBE-A08B-7D94-276CFE6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DC7B5-D157-A697-FDC4-C85E518E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2B0C7-18F0-D5AE-285B-24AD790D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6BC3B-69E0-1857-81B9-8F5D197D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EDE2-D77B-C454-3F36-5BF57842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AA2C8-D184-3499-BE3E-CA1C0119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1AEDE-B0E4-F894-CADE-368AD6A01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59BF7-75CB-8217-F84E-7C8B3DA9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60AF9-43BE-8B55-3DE5-768B1CCD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1A920-352D-8338-1D19-7AD4E9DD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6E54-90C2-54C5-949A-AB871B63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2CF45-BAA2-BFB0-898B-B379F129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2AFE-AFCD-5CFF-8878-4241A9D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31F95-750B-2077-8C7B-0D119063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66E33-EE4F-B39A-6507-FCA1B67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D745-934C-4B69-E3E4-54A5BE6D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4C6BF-1F65-82F2-A2B4-6415400F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6B99E-2628-CAF6-4BC4-29715177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32907-1CC9-6BAE-8917-67855F7D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9D44-9EAB-76EA-DF31-789FEF2E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62EB-3F6E-A82B-EC99-D2586F41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6D80B-C80E-2787-6F16-5920EF6C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30F39-87C7-4546-0116-FB41265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24176-0F85-7337-5706-86677CF1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BDF3A-F8FC-678E-281F-E6F70D8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C7EB-76CB-9BDC-7F2B-E4701EE2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546F2-866D-4C51-C360-300912584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068B1-2399-4F1A-E21C-5843AEDB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D896-78DA-03E4-93AF-1509E7BE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CDADE-8215-36B9-D9A0-650B6B44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B66CA-45EC-73FE-6A2F-279D8C3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51B1A-E1FE-0651-84E8-F923C311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6E848-F746-53B7-C620-9757E499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FF49-CFD3-5CF3-76E1-5C887A9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E277-2988-2E93-5B97-9415566FA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0DB6-6DC9-6014-2D75-5C95CFB6B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9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0" Type="http://schemas.openxmlformats.org/officeDocument/2006/relationships/image" Target="../media/image15.emf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582AAE-621E-CD36-B252-13E617E3477A}"/>
                  </a:ext>
                </a:extLst>
              </p:cNvPr>
              <p:cNvSpPr txBox="1"/>
              <p:nvPr/>
            </p:nvSpPr>
            <p:spPr>
              <a:xfrm>
                <a:off x="635430" y="1441341"/>
                <a:ext cx="7760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Crictical 2D </a:t>
                </a:r>
                <a:r>
                  <a:rPr lang="en-US" dirty="0" err="1"/>
                  <a:t>Ising</a:t>
                </a:r>
                <a:r>
                  <a:rPr lang="en-US" dirty="0"/>
                  <a:t> model, uniform coupling on square lattice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582AAE-621E-CD36-B252-13E617E34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0" y="1441341"/>
                <a:ext cx="7760971" cy="369332"/>
              </a:xfrm>
              <a:prstGeom prst="rect">
                <a:avLst/>
              </a:prstGeom>
              <a:blipFill>
                <a:blip r:embed="rId2"/>
                <a:stretch>
                  <a:fillRect l="-32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10D6E3-6BCB-8016-ADE0-72D03D111E4B}"/>
              </a:ext>
            </a:extLst>
          </p:cNvPr>
          <p:cNvSpPr txBox="1"/>
          <p:nvPr/>
        </p:nvSpPr>
        <p:spPr>
          <a:xfrm>
            <a:off x="635430" y="1888210"/>
            <a:ext cx="368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= 32x128, 48x192, 64x256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ED14-3BF3-E792-37F2-EF05EC8BD91C}"/>
              </a:ext>
            </a:extLst>
          </p:cNvPr>
          <p:cNvSpPr txBox="1"/>
          <p:nvPr/>
        </p:nvSpPr>
        <p:spPr>
          <a:xfrm>
            <a:off x="635430" y="2352222"/>
            <a:ext cx="679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UV &amp; IR behaviors of spin-spin and energy-energy correlators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2DF70-7C90-B7D7-B349-8C0A6D72D4FA}"/>
              </a:ext>
            </a:extLst>
          </p:cNvPr>
          <p:cNvSpPr txBox="1"/>
          <p:nvPr/>
        </p:nvSpPr>
        <p:spPr>
          <a:xfrm>
            <a:off x="402956" y="364214"/>
            <a:ext cx="13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8/8 (Tue) v2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01619-5540-6FDA-2A0E-48587A9BDB6C}"/>
              </a:ext>
            </a:extLst>
          </p:cNvPr>
          <p:cNvSpPr txBox="1"/>
          <p:nvPr/>
        </p:nvSpPr>
        <p:spPr>
          <a:xfrm>
            <a:off x="402956" y="972562"/>
            <a:ext cx="26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What is addressed below: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4EA8D-E91B-905C-6D5D-2CE2980E9B0D}"/>
              </a:ext>
            </a:extLst>
          </p:cNvPr>
          <p:cNvSpPr txBox="1"/>
          <p:nvPr/>
        </p:nvSpPr>
        <p:spPr>
          <a:xfrm>
            <a:off x="635687" y="4085052"/>
            <a:ext cx="679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n_skip</a:t>
            </a:r>
            <a:r>
              <a:rPr lang="en-US" dirty="0"/>
              <a:t>=50, </a:t>
            </a:r>
            <a:r>
              <a:rPr lang="en-US" dirty="0" err="1"/>
              <a:t>n_therm</a:t>
            </a:r>
            <a:r>
              <a:rPr lang="en-US" dirty="0"/>
              <a:t>=</a:t>
            </a:r>
            <a:r>
              <a:rPr lang="en-US" dirty="0" err="1"/>
              <a:t>n_skip</a:t>
            </a:r>
            <a:r>
              <a:rPr lang="en-US" dirty="0"/>
              <a:t>*100, </a:t>
            </a:r>
            <a:r>
              <a:rPr lang="en-US" dirty="0" err="1"/>
              <a:t>n_therm</a:t>
            </a:r>
            <a:r>
              <a:rPr lang="en-US" dirty="0"/>
              <a:t>=</a:t>
            </a:r>
            <a:r>
              <a:rPr lang="en-US" dirty="0" err="1"/>
              <a:t>n_traj</a:t>
            </a:r>
            <a:r>
              <a:rPr lang="en-US" dirty="0"/>
              <a:t>*1600. Wolff only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58105-9A15-062D-B852-586FF517E7D9}"/>
              </a:ext>
            </a:extLst>
          </p:cNvPr>
          <p:cNvSpPr txBox="1"/>
          <p:nvPr/>
        </p:nvSpPr>
        <p:spPr>
          <a:xfrm>
            <a:off x="306809" y="361103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05ECF-A641-AC5F-3C7D-55526B52ED83}"/>
              </a:ext>
            </a:extLst>
          </p:cNvPr>
          <p:cNvSpPr txBox="1"/>
          <p:nvPr/>
        </p:nvSpPr>
        <p:spPr>
          <a:xfrm>
            <a:off x="635430" y="4585681"/>
            <a:ext cx="500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Radial quantization picture, x rescaled to [-pi, pi]</a:t>
            </a:r>
          </a:p>
        </p:txBody>
      </p:sp>
    </p:spTree>
    <p:extLst>
      <p:ext uri="{BB962C8B-B14F-4D97-AF65-F5344CB8AC3E}">
        <p14:creationId xmlns:p14="http://schemas.microsoft.com/office/powerpoint/2010/main" val="10670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90BCE37D-0488-C50F-21C6-5DA43374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747" y="3318442"/>
            <a:ext cx="3587116" cy="351923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D1C56AF-2A00-D325-EE12-803A9D0C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39" y="3338763"/>
            <a:ext cx="3587116" cy="351923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4A69636-C4EB-4DBC-6F97-4D51C51A0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602" y="3318443"/>
            <a:ext cx="3587116" cy="35192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EC9E64-DB6A-8A92-E8D0-9D64A63B271B}"/>
              </a:ext>
            </a:extLst>
          </p:cNvPr>
          <p:cNvSpPr txBox="1"/>
          <p:nvPr/>
        </p:nvSpPr>
        <p:spPr>
          <a:xfrm>
            <a:off x="193619" y="2395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Spin-spin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76C7D-8F1C-92B4-0F00-3365E2DA7F61}"/>
              </a:ext>
            </a:extLst>
          </p:cNvPr>
          <p:cNvSpPr txBox="1"/>
          <p:nvPr/>
        </p:nvSpPr>
        <p:spPr>
          <a:xfrm>
            <a:off x="207474" y="581145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9290C-729F-799D-772A-EE50F98989BC}"/>
              </a:ext>
            </a:extLst>
          </p:cNvPr>
          <p:cNvSpPr txBox="1"/>
          <p:nvPr/>
        </p:nvSpPr>
        <p:spPr>
          <a:xfrm>
            <a:off x="166609" y="3334487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confirmed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61420-9F64-1396-083F-332C35D8886D}"/>
              </a:ext>
            </a:extLst>
          </p:cNvPr>
          <p:cNvSpPr txBox="1"/>
          <p:nvPr/>
        </p:nvSpPr>
        <p:spPr>
          <a:xfrm>
            <a:off x="9263211" y="3685506"/>
            <a:ext cx="236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UV not much improved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0807B6C-A1BB-E3E1-D62E-C19B18A75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288" y="-84"/>
            <a:ext cx="1538410" cy="351923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D9BFF28-590A-7744-201E-7ADFA1BA0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806" y="20320"/>
            <a:ext cx="1538410" cy="351923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F166035-D6BB-D686-2945-B8DBDC458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6100" y="12615"/>
            <a:ext cx="1538410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1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7D37A4-EED0-1796-3E80-C61014071C4E}"/>
              </a:ext>
            </a:extLst>
          </p:cNvPr>
          <p:cNvSpPr txBox="1"/>
          <p:nvPr/>
        </p:nvSpPr>
        <p:spPr>
          <a:xfrm>
            <a:off x="193619" y="2395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Spin-spin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B5C63-CEC0-ECEF-C4F0-942EC4647194}"/>
              </a:ext>
            </a:extLst>
          </p:cNvPr>
          <p:cNvSpPr txBox="1"/>
          <p:nvPr/>
        </p:nvSpPr>
        <p:spPr>
          <a:xfrm>
            <a:off x="207474" y="58114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and y=0 slices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4E875-F6C3-EC1E-BB53-392BDF7555A8}"/>
              </a:ext>
            </a:extLst>
          </p:cNvPr>
          <p:cNvSpPr txBox="1"/>
          <p:nvPr/>
        </p:nvSpPr>
        <p:spPr>
          <a:xfrm>
            <a:off x="4320622" y="189566"/>
            <a:ext cx="410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Exponents seem to agree among three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15527-4D88-7BB3-B372-DB9A59FA62E1}"/>
              </a:ext>
            </a:extLst>
          </p:cNvPr>
          <p:cNvSpPr txBox="1"/>
          <p:nvPr/>
        </p:nvSpPr>
        <p:spPr>
          <a:xfrm>
            <a:off x="4340942" y="562709"/>
            <a:ext cx="641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 for the overall factor needs to be understood; IR as well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0721C-79A2-C51D-B74D-35B394030322}"/>
                  </a:ext>
                </a:extLst>
              </p:cNvPr>
              <p:cNvSpPr txBox="1"/>
              <p:nvPr/>
            </p:nvSpPr>
            <p:spPr>
              <a:xfrm>
                <a:off x="4590822" y="835071"/>
                <a:ext cx="3962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compare to exact results of Francesco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0721C-79A2-C51D-B74D-35B39403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822" y="835071"/>
                <a:ext cx="3962495" cy="369332"/>
              </a:xfrm>
              <a:prstGeom prst="rect">
                <a:avLst/>
              </a:prstGeom>
              <a:blipFill>
                <a:blip r:embed="rId3"/>
                <a:stretch>
                  <a:fillRect t="-6452" r="-319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90D7AD7-0ED2-972B-D8E9-2852FF200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902" y="1292099"/>
            <a:ext cx="8426832" cy="54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1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F321301-E0BB-E87F-DA56-CF4F77DC0821}"/>
              </a:ext>
            </a:extLst>
          </p:cNvPr>
          <p:cNvSpPr txBox="1"/>
          <p:nvPr/>
        </p:nvSpPr>
        <p:spPr>
          <a:xfrm>
            <a:off x="193619" y="239523"/>
            <a:ext cx="15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Energy-energy</a:t>
            </a:r>
          </a:p>
          <a:p>
            <a:r>
              <a:rPr lang="en-US" dirty="0"/>
              <a:t>(64x256)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0980E-4905-7889-1DF0-0F0003C50F84}"/>
              </a:ext>
            </a:extLst>
          </p:cNvPr>
          <p:cNvSpPr txBox="1"/>
          <p:nvPr/>
        </p:nvSpPr>
        <p:spPr>
          <a:xfrm>
            <a:off x="790236" y="862978"/>
            <a:ext cx="67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ex-ex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1B95D-361B-2473-8980-AD4C9F216259}"/>
              </a:ext>
            </a:extLst>
          </p:cNvPr>
          <p:cNvSpPr txBox="1"/>
          <p:nvPr/>
        </p:nvSpPr>
        <p:spPr>
          <a:xfrm>
            <a:off x="8066083" y="86297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ey-ey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4B10D5-E6B9-5FB0-DD14-DEE02760DEE9}"/>
              </a:ext>
            </a:extLst>
          </p:cNvPr>
          <p:cNvSpPr txBox="1"/>
          <p:nvPr/>
        </p:nvSpPr>
        <p:spPr>
          <a:xfrm>
            <a:off x="4773977" y="3031592"/>
            <a:ext cx="386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Directional dependence manifest at UV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596F97-D1AE-CEC3-02C7-EBE336B0697D}"/>
                  </a:ext>
                </a:extLst>
              </p:cNvPr>
              <p:cNvSpPr txBox="1"/>
              <p:nvPr/>
            </p:nvSpPr>
            <p:spPr>
              <a:xfrm>
                <a:off x="325556" y="1898164"/>
                <a:ext cx="250369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596F97-D1AE-CEC3-02C7-EBE336B0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56" y="1898164"/>
                <a:ext cx="2503699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3D42E4-5FBA-A39F-871A-02A45263EB74}"/>
                  </a:ext>
                </a:extLst>
              </p:cNvPr>
              <p:cNvSpPr txBox="1"/>
              <p:nvPr/>
            </p:nvSpPr>
            <p:spPr>
              <a:xfrm>
                <a:off x="6729898" y="1786581"/>
                <a:ext cx="25337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3D42E4-5FBA-A39F-871A-02A45263E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898" y="1786581"/>
                <a:ext cx="2533706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C1D061D-A010-5FDE-B7EB-2D5CCF581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9443" y="35629"/>
            <a:ext cx="1769560" cy="3519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530D9-CF92-854C-BC01-6067ABDCEB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2569" y="3216258"/>
            <a:ext cx="3776615" cy="351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2CC3F-EF86-EBE6-AF20-91FAA0CBC6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1841" y="66110"/>
            <a:ext cx="1769560" cy="3519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8F64E-49AD-3C41-4C91-635CD5D7A3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5296" y="3272653"/>
            <a:ext cx="3776615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7E5DA6-7E53-F305-5D92-C899262491CE}"/>
              </a:ext>
            </a:extLst>
          </p:cNvPr>
          <p:cNvSpPr txBox="1"/>
          <p:nvPr/>
        </p:nvSpPr>
        <p:spPr>
          <a:xfrm>
            <a:off x="790236" y="862978"/>
            <a:ext cx="67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ex-</a:t>
            </a:r>
            <a:r>
              <a:rPr lang="en-US" dirty="0" err="1"/>
              <a:t>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F982A-D228-8F86-275E-B311A78F048C}"/>
              </a:ext>
            </a:extLst>
          </p:cNvPr>
          <p:cNvSpPr txBox="1"/>
          <p:nvPr/>
        </p:nvSpPr>
        <p:spPr>
          <a:xfrm>
            <a:off x="8163065" y="86297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2300-266D-6285-81A1-36542E2CD9AB}"/>
              </a:ext>
            </a:extLst>
          </p:cNvPr>
          <p:cNvSpPr txBox="1"/>
          <p:nvPr/>
        </p:nvSpPr>
        <p:spPr>
          <a:xfrm>
            <a:off x="193619" y="239523"/>
            <a:ext cx="15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Energy-energy</a:t>
            </a:r>
          </a:p>
          <a:p>
            <a:r>
              <a:rPr lang="en-US" dirty="0"/>
              <a:t>(64x256)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9811C0-B577-FC88-6273-AE145F756591}"/>
                  </a:ext>
                </a:extLst>
              </p:cNvPr>
              <p:cNvSpPr txBox="1"/>
              <p:nvPr/>
            </p:nvSpPr>
            <p:spPr>
              <a:xfrm>
                <a:off x="5185303" y="1604872"/>
                <a:ext cx="386342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9811C0-B577-FC88-6273-AE145F75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03" y="1604872"/>
                <a:ext cx="3863429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58D4289-7327-2928-D915-01174A14CE8B}"/>
              </a:ext>
            </a:extLst>
          </p:cNvPr>
          <p:cNvSpPr txBox="1"/>
          <p:nvPr/>
        </p:nvSpPr>
        <p:spPr>
          <a:xfrm>
            <a:off x="4113628" y="2816240"/>
            <a:ext cx="544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Directional dependence not much evident (as expected)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5E067-3079-1131-4130-CD325C7F75AB}"/>
              </a:ext>
            </a:extLst>
          </p:cNvPr>
          <p:cNvSpPr txBox="1"/>
          <p:nvPr/>
        </p:nvSpPr>
        <p:spPr>
          <a:xfrm>
            <a:off x="4095730" y="3122620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Yet differs at UV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5DA68C-FE4C-3478-0DD6-334839AC4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9506" y="76594"/>
            <a:ext cx="1769560" cy="35192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7B426B-6653-30DD-92DE-CE1A04EFAF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005" y="3262169"/>
            <a:ext cx="3776615" cy="35192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7F0025-DEC4-8978-61F4-E682E51211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7714" y="153192"/>
            <a:ext cx="1769560" cy="35192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AB41CB-F250-CA5B-3BE7-6AFC2A932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0016" y="3338763"/>
            <a:ext cx="3776615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CAFE8-890C-1BE6-A318-EFDACC664DD4}"/>
              </a:ext>
            </a:extLst>
          </p:cNvPr>
          <p:cNvSpPr txBox="1"/>
          <p:nvPr/>
        </p:nvSpPr>
        <p:spPr>
          <a:xfrm>
            <a:off x="193619" y="239523"/>
            <a:ext cx="15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Energy-energy</a:t>
            </a:r>
          </a:p>
          <a:p>
            <a:r>
              <a:rPr lang="en-US" dirty="0"/>
              <a:t>(64x256)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811CD-7E37-59E3-7280-5A5E86712983}"/>
              </a:ext>
            </a:extLst>
          </p:cNvPr>
          <p:cNvSpPr txBox="1"/>
          <p:nvPr/>
        </p:nvSpPr>
        <p:spPr>
          <a:xfrm>
            <a:off x="470874" y="106345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 slice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474FF-06AB-923F-9ABF-CE78D168D556}"/>
              </a:ext>
            </a:extLst>
          </p:cNvPr>
          <p:cNvSpPr txBox="1"/>
          <p:nvPr/>
        </p:nvSpPr>
        <p:spPr>
          <a:xfrm>
            <a:off x="6857820" y="106345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slice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C8E57-741C-B19C-BB66-1A9378CA688B}"/>
              </a:ext>
            </a:extLst>
          </p:cNvPr>
          <p:cNvSpPr txBox="1"/>
          <p:nvPr/>
        </p:nvSpPr>
        <p:spPr>
          <a:xfrm>
            <a:off x="4419420" y="5980426"/>
            <a:ext cx="442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window but have power-like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4CF779-A581-F08D-2D02-30D5EC9F9140}"/>
                  </a:ext>
                </a:extLst>
              </p:cNvPr>
              <p:cNvSpPr txBox="1"/>
              <p:nvPr/>
            </p:nvSpPr>
            <p:spPr>
              <a:xfrm>
                <a:off x="4668802" y="6349758"/>
                <a:ext cx="4950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exponent needs to be compared to exact results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4CF779-A581-F08D-2D02-30D5EC9F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02" y="6349758"/>
                <a:ext cx="4950394" cy="369332"/>
              </a:xfrm>
              <a:prstGeom prst="rect">
                <a:avLst/>
              </a:prstGeom>
              <a:blipFill>
                <a:blip r:embed="rId4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CDF04BF-AFE5-9187-268C-4EB16C08F25D}"/>
              </a:ext>
            </a:extLst>
          </p:cNvPr>
          <p:cNvSpPr txBox="1"/>
          <p:nvPr/>
        </p:nvSpPr>
        <p:spPr>
          <a:xfrm>
            <a:off x="4419420" y="5596589"/>
            <a:ext cx="429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Deviation at small distance (as expected)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343E0-1A5A-4B79-1C76-35BC72DC8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7" y="1185141"/>
            <a:ext cx="5870194" cy="4302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096277-E677-3F87-18B7-69A4C859F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109163"/>
            <a:ext cx="5870194" cy="43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1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069DF8-0071-EF80-F624-E32AA162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12" y="1232855"/>
            <a:ext cx="8099577" cy="5440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D70502-193F-ABC3-55A3-282E5802A006}"/>
              </a:ext>
            </a:extLst>
          </p:cNvPr>
          <p:cNvSpPr txBox="1"/>
          <p:nvPr/>
        </p:nvSpPr>
        <p:spPr>
          <a:xfrm>
            <a:off x="193619" y="239523"/>
            <a:ext cx="1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Energy-energy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DAFD2-C118-091F-CA7A-89D52031DCAF}"/>
              </a:ext>
            </a:extLst>
          </p:cNvPr>
          <p:cNvSpPr txBox="1"/>
          <p:nvPr/>
        </p:nvSpPr>
        <p:spPr>
          <a:xfrm>
            <a:off x="207474" y="58114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and y=0 slices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C1D70-25AE-8A68-34F5-0E9F768ED2C1}"/>
              </a:ext>
            </a:extLst>
          </p:cNvPr>
          <p:cNvSpPr txBox="1"/>
          <p:nvPr/>
        </p:nvSpPr>
        <p:spPr>
          <a:xfrm>
            <a:off x="4340942" y="271763"/>
            <a:ext cx="659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 for the overall factor needs to be understood here as well</a:t>
            </a:r>
            <a:br>
              <a:rPr lang="en-US" dirty="0"/>
            </a:br>
            <a:r>
              <a:rPr lang="en-US" dirty="0"/>
              <a:t>(large chance of misunderstanding)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3AD5F-65A3-9B67-A3D0-255A870E7F39}"/>
              </a:ext>
            </a:extLst>
          </p:cNvPr>
          <p:cNvSpPr txBox="1"/>
          <p:nvPr/>
        </p:nvSpPr>
        <p:spPr>
          <a:xfrm>
            <a:off x="4340942" y="960824"/>
            <a:ext cx="476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in IR not much evident as spin-spin</a:t>
            </a:r>
          </a:p>
        </p:txBody>
      </p:sp>
    </p:spTree>
    <p:extLst>
      <p:ext uri="{BB962C8B-B14F-4D97-AF65-F5344CB8AC3E}">
        <p14:creationId xmlns:p14="http://schemas.microsoft.com/office/powerpoint/2010/main" val="41263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263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信行 松本</dc:creator>
  <cp:lastModifiedBy>信行 松本</cp:lastModifiedBy>
  <cp:revision>78</cp:revision>
  <dcterms:created xsi:type="dcterms:W3CDTF">2023-08-08T21:17:37Z</dcterms:created>
  <dcterms:modified xsi:type="dcterms:W3CDTF">2023-08-09T01:27:33Z</dcterms:modified>
</cp:coreProperties>
</file>