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73"/>
  </p:normalViewPr>
  <p:slideViewPr>
    <p:cSldViewPr snapToGrid="0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AA38-3AB6-C794-165D-12FCCCE1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501D-8CF3-86F4-38F8-C03BB3DEC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84515-EF12-735F-8DEF-9569EF28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28015-7BD3-708D-90DD-02FFB2B8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BE83-305C-235A-4D21-56B7C464B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4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71CF-18F7-A145-F5D9-E5D6FCB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F0BBEC-B9F2-7619-7AC5-D6CAFB55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7E4A-DDB6-3BB7-C90D-C7D18153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2941-D055-7CC4-CC58-534186A69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16D0B-6464-23B3-4512-E9E62EB7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2692A9-EBB3-86B7-4C48-6E2B9DBAB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99CA8B-5E9A-B0EB-A1D5-0E63E8707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2C3FE-DB62-3FAC-9647-019FD4CE0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C21A-193B-CDF4-8811-8E64D434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66A59-49A8-5728-6E3D-D9CF07D4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24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6E88-15D0-6427-CF43-2B48F189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31F6-737F-4BFC-8D0F-E2FF54BF8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8EFCD-8334-9A35-4E05-F2CBE9290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CC565-BBBE-EA45-9050-EF607DF4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30A6C-ACFE-4780-746E-5CE9298B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3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AD55-ABD3-F0BF-F9AE-E02D2178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18EA-2987-BF1F-E8D9-A1794635B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EE0E-EDBF-F564-0666-EA37A0824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64C6-6F2B-20BF-2220-AD2A5C835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B1784-0D6D-3D60-26BF-01588140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6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5D63-A7CB-91AA-55AD-A39D2554B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EFF60-BC00-5579-319C-FC4C3264A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8D3350-FBBE-A08B-7D94-276CFE6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DC7B5-D157-A697-FDC4-C85E518E2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B0C7-18F0-D5AE-285B-24AD790D0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6BC3B-69E0-1857-81B9-8F5D197D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0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EDE2-D77B-C454-3F36-5BF57842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AA2C8-D184-3499-BE3E-CA1C01198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61AEDE-B0E4-F894-CADE-368AD6A01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59BF7-75CB-8217-F84E-7C8B3DA9EE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60AF9-43BE-8B55-3DE5-768B1CCDB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21A920-352D-8338-1D19-7AD4E9DD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A6E54-90C2-54C5-949A-AB871B63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2CF45-BAA2-BFB0-898B-B379F129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55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A2AFE-AFCD-5CFF-8878-4241A9D0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31F95-750B-2077-8C7B-0D119063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66E33-EE4F-B39A-6507-FCA1B679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7D745-934C-4B69-E3E4-54A5BE6D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615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4C6BF-1F65-82F2-A2B4-6415400F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B6B99E-2628-CAF6-4BC4-29715177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32907-1CC9-6BAE-8917-67855F7D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9D44-9EAB-76EA-DF31-789FEF2E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D62EB-3F6E-A82B-EC99-D2586F41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6D80B-C80E-2787-6F16-5920EF6CD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0F39-87C7-4546-0116-FB412659A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E24176-0F85-7337-5706-86677CF10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0BDF3A-F8FC-678E-281F-E6F70D8D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C7EB-76CB-9BDC-7F2B-E4701EE2B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546F2-866D-4C51-C360-3009125840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068B1-2399-4F1A-E21C-5843AEDB8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3D896-78DA-03E4-93AF-1509E7BE7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CDADE-8215-36B9-D9A0-650B6B44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B66CA-45EC-73FE-6A2F-279D8C381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63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351B1A-E1FE-0651-84E8-F923C311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6E848-F746-53B7-C620-9757E4992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FFF49-CFD3-5CF3-76E1-5C887A9BD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8118A-E757-4D4B-8233-E555AE06E766}" type="datetimeFigureOut">
              <a:rPr lang="en-US" smtClean="0"/>
              <a:t>8/8/23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9E277-2988-2E93-5B97-9415566FA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70DB6-6DC9-6014-2D75-5C95CFB6B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9E6F3-1E10-A74F-8F39-883648495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582AAE-621E-CD36-B252-13E617E3477A}"/>
                  </a:ext>
                </a:extLst>
              </p:cNvPr>
              <p:cNvSpPr txBox="1"/>
              <p:nvPr/>
            </p:nvSpPr>
            <p:spPr>
              <a:xfrm>
                <a:off x="635430" y="1441341"/>
                <a:ext cx="7760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Crictical 2D </a:t>
                </a:r>
                <a:r>
                  <a:rPr lang="en-US" dirty="0" err="1"/>
                  <a:t>Ising</a:t>
                </a:r>
                <a:r>
                  <a:rPr lang="en-US" dirty="0"/>
                  <a:t> model, uniform coupling on square lattice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582AAE-621E-CD36-B252-13E617E34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30" y="1441341"/>
                <a:ext cx="7760971" cy="369332"/>
              </a:xfrm>
              <a:prstGeom prst="rect">
                <a:avLst/>
              </a:prstGeom>
              <a:blipFill>
                <a:blip r:embed="rId2"/>
                <a:stretch>
                  <a:fillRect l="-32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10D6E3-6BCB-8016-ADE0-72D03D111E4B}"/>
              </a:ext>
            </a:extLst>
          </p:cNvPr>
          <p:cNvSpPr txBox="1"/>
          <p:nvPr/>
        </p:nvSpPr>
        <p:spPr>
          <a:xfrm>
            <a:off x="635430" y="1888210"/>
            <a:ext cx="368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= 32x128, 48x192, 64x256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52ED14-3BF3-E792-37F2-EF05EC8BD91C}"/>
              </a:ext>
            </a:extLst>
          </p:cNvPr>
          <p:cNvSpPr txBox="1"/>
          <p:nvPr/>
        </p:nvSpPr>
        <p:spPr>
          <a:xfrm>
            <a:off x="635430" y="2352222"/>
            <a:ext cx="679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Check UV &amp; IR behaviors of spin-spin and energy-energy correlators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2DF70-7C90-B7D7-B349-8C0A6D72D4FA}"/>
              </a:ext>
            </a:extLst>
          </p:cNvPr>
          <p:cNvSpPr txBox="1"/>
          <p:nvPr/>
        </p:nvSpPr>
        <p:spPr>
          <a:xfrm>
            <a:off x="402956" y="364214"/>
            <a:ext cx="1037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8/8 (Tue)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01619-5540-6FDA-2A0E-48587A9BDB6C}"/>
              </a:ext>
            </a:extLst>
          </p:cNvPr>
          <p:cNvSpPr txBox="1"/>
          <p:nvPr/>
        </p:nvSpPr>
        <p:spPr>
          <a:xfrm>
            <a:off x="402956" y="972562"/>
            <a:ext cx="2600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What is addressed below: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4EA8D-E91B-905C-6D5D-2CE2980E9B0D}"/>
              </a:ext>
            </a:extLst>
          </p:cNvPr>
          <p:cNvSpPr txBox="1"/>
          <p:nvPr/>
        </p:nvSpPr>
        <p:spPr>
          <a:xfrm>
            <a:off x="635687" y="4085052"/>
            <a:ext cx="679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n_skip</a:t>
            </a:r>
            <a:r>
              <a:rPr lang="en-US" dirty="0"/>
              <a:t>=50, </a:t>
            </a:r>
            <a:r>
              <a:rPr lang="en-US" dirty="0" err="1"/>
              <a:t>n_therm</a:t>
            </a:r>
            <a:r>
              <a:rPr lang="en-US" dirty="0"/>
              <a:t>=</a:t>
            </a:r>
            <a:r>
              <a:rPr lang="en-US" dirty="0" err="1"/>
              <a:t>n_skip</a:t>
            </a:r>
            <a:r>
              <a:rPr lang="en-US" dirty="0"/>
              <a:t>*100, </a:t>
            </a:r>
            <a:r>
              <a:rPr lang="en-US" dirty="0" err="1"/>
              <a:t>n_therm</a:t>
            </a:r>
            <a:r>
              <a:rPr lang="en-US" dirty="0"/>
              <a:t>=</a:t>
            </a:r>
            <a:r>
              <a:rPr lang="en-US" dirty="0" err="1"/>
              <a:t>n_traj</a:t>
            </a:r>
            <a:r>
              <a:rPr lang="en-US" dirty="0"/>
              <a:t>*1600. Wolff only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B58105-9A15-062D-B852-586FF517E7D9}"/>
              </a:ext>
            </a:extLst>
          </p:cNvPr>
          <p:cNvSpPr txBox="1"/>
          <p:nvPr/>
        </p:nvSpPr>
        <p:spPr>
          <a:xfrm>
            <a:off x="306809" y="3611033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Memo: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F05ECF-A641-AC5F-3C7D-55526B52ED83}"/>
              </a:ext>
            </a:extLst>
          </p:cNvPr>
          <p:cNvSpPr txBox="1"/>
          <p:nvPr/>
        </p:nvSpPr>
        <p:spPr>
          <a:xfrm>
            <a:off x="635430" y="4585681"/>
            <a:ext cx="5005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Radial quantization picture, x rescaled to [-pi, pi]</a:t>
            </a:r>
          </a:p>
        </p:txBody>
      </p:sp>
    </p:spTree>
    <p:extLst>
      <p:ext uri="{BB962C8B-B14F-4D97-AF65-F5344CB8AC3E}">
        <p14:creationId xmlns:p14="http://schemas.microsoft.com/office/powerpoint/2010/main" val="1067016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ell phone&#10;&#10;Description automatically generated">
            <a:extLst>
              <a:ext uri="{FF2B5EF4-FFF2-40B4-BE49-F238E27FC236}">
                <a16:creationId xmlns:a16="http://schemas.microsoft.com/office/drawing/2014/main" id="{004FDD30-D320-FB95-FD0C-71E94F24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355" y="12863"/>
            <a:ext cx="1493439" cy="3493426"/>
          </a:xfrm>
          <a:prstGeom prst="rect">
            <a:avLst/>
          </a:prstGeom>
        </p:spPr>
      </p:pic>
      <p:pic>
        <p:nvPicPr>
          <p:cNvPr id="11" name="Picture 10" descr="A screen shot of a screen&#10;&#10;Description automatically generated">
            <a:extLst>
              <a:ext uri="{FF2B5EF4-FFF2-40B4-BE49-F238E27FC236}">
                <a16:creationId xmlns:a16="http://schemas.microsoft.com/office/drawing/2014/main" id="{D933E0C5-6A09-49DC-6E5C-06A0816B0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0397" y="3506289"/>
            <a:ext cx="3510980" cy="3493425"/>
          </a:xfrm>
          <a:prstGeom prst="rect">
            <a:avLst/>
          </a:prstGeom>
        </p:spPr>
      </p:pic>
      <p:pic>
        <p:nvPicPr>
          <p:cNvPr id="9" name="Picture 8" descr="A screen shot of a cell phone&#10;&#10;Description automatically generated">
            <a:extLst>
              <a:ext uri="{FF2B5EF4-FFF2-40B4-BE49-F238E27FC236}">
                <a16:creationId xmlns:a16="http://schemas.microsoft.com/office/drawing/2014/main" id="{0CC06D25-9A7B-2FAF-E40C-9B0F0191D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020" y="25728"/>
            <a:ext cx="1493438" cy="3493425"/>
          </a:xfrm>
          <a:prstGeom prst="rect">
            <a:avLst/>
          </a:prstGeom>
        </p:spPr>
      </p:pic>
      <p:pic>
        <p:nvPicPr>
          <p:cNvPr id="3" name="Picture 2" descr="A screenshot of a screen&#10;&#10;Description automatically generated">
            <a:extLst>
              <a:ext uri="{FF2B5EF4-FFF2-40B4-BE49-F238E27FC236}">
                <a16:creationId xmlns:a16="http://schemas.microsoft.com/office/drawing/2014/main" id="{BF682398-EB45-A711-D7A9-84C7F2F5E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7823" y="3430163"/>
            <a:ext cx="3414826" cy="3493430"/>
          </a:xfrm>
          <a:prstGeom prst="rect">
            <a:avLst/>
          </a:prstGeom>
        </p:spPr>
      </p:pic>
      <p:pic>
        <p:nvPicPr>
          <p:cNvPr id="7" name="Picture 6" descr="A screenshot of a screen&#10;&#10;Description automatically generated">
            <a:extLst>
              <a:ext uri="{FF2B5EF4-FFF2-40B4-BE49-F238E27FC236}">
                <a16:creationId xmlns:a16="http://schemas.microsoft.com/office/drawing/2014/main" id="{413B1DBB-2EA8-7580-EEE0-17F333D7E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8753" y="3429000"/>
            <a:ext cx="3439973" cy="3519154"/>
          </a:xfrm>
          <a:prstGeom prst="rect">
            <a:avLst/>
          </a:prstGeom>
        </p:spPr>
      </p:pic>
      <p:pic>
        <p:nvPicPr>
          <p:cNvPr id="13" name="Picture 12" descr="A screen shot of a cell phone&#10;&#10;Description automatically generated">
            <a:extLst>
              <a:ext uri="{FF2B5EF4-FFF2-40B4-BE49-F238E27FC236}">
                <a16:creationId xmlns:a16="http://schemas.microsoft.com/office/drawing/2014/main" id="{0251D13F-4226-0470-EC16-12478AFE8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3668" y="0"/>
            <a:ext cx="1504438" cy="35191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5EC9E64-DB6A-8A92-E8D0-9D64A63B271B}"/>
              </a:ext>
            </a:extLst>
          </p:cNvPr>
          <p:cNvSpPr txBox="1"/>
          <p:nvPr/>
        </p:nvSpPr>
        <p:spPr>
          <a:xfrm>
            <a:off x="193619" y="2395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E76C7D-8F1C-92B4-0F00-3365E2DA7F61}"/>
              </a:ext>
            </a:extLst>
          </p:cNvPr>
          <p:cNvSpPr txBox="1"/>
          <p:nvPr/>
        </p:nvSpPr>
        <p:spPr>
          <a:xfrm>
            <a:off x="207474" y="581145"/>
            <a:ext cx="104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79290C-729F-799D-772A-EE50F98989BC}"/>
              </a:ext>
            </a:extLst>
          </p:cNvPr>
          <p:cNvSpPr txBox="1"/>
          <p:nvPr/>
        </p:nvSpPr>
        <p:spPr>
          <a:xfrm>
            <a:off x="166609" y="3334487"/>
            <a:ext cx="1720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 confirmed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A61420-9F64-1396-083F-332C35D8886D}"/>
              </a:ext>
            </a:extLst>
          </p:cNvPr>
          <p:cNvSpPr txBox="1"/>
          <p:nvPr/>
        </p:nvSpPr>
        <p:spPr>
          <a:xfrm>
            <a:off x="9381993" y="3429000"/>
            <a:ext cx="2364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UV not much improved</a:t>
            </a:r>
          </a:p>
        </p:txBody>
      </p:sp>
    </p:spTree>
    <p:extLst>
      <p:ext uri="{BB962C8B-B14F-4D97-AF65-F5344CB8AC3E}">
        <p14:creationId xmlns:p14="http://schemas.microsoft.com/office/powerpoint/2010/main" val="302081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7D37A4-EED0-1796-3E80-C61014071C4E}"/>
              </a:ext>
            </a:extLst>
          </p:cNvPr>
          <p:cNvSpPr txBox="1"/>
          <p:nvPr/>
        </p:nvSpPr>
        <p:spPr>
          <a:xfrm>
            <a:off x="193619" y="239523"/>
            <a:ext cx="109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Spin-spin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87A3826-97B6-33E4-D64F-E7877B39D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394" y="1292099"/>
            <a:ext cx="8467740" cy="55224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5B5C63-CEC0-ECEF-C4F0-942EC4647194}"/>
              </a:ext>
            </a:extLst>
          </p:cNvPr>
          <p:cNvSpPr txBox="1"/>
          <p:nvPr/>
        </p:nvSpPr>
        <p:spPr>
          <a:xfrm>
            <a:off x="207474" y="58114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and y=0 slices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4E875-F6C3-EC1E-BB53-392BDF7555A8}"/>
              </a:ext>
            </a:extLst>
          </p:cNvPr>
          <p:cNvSpPr txBox="1"/>
          <p:nvPr/>
        </p:nvSpPr>
        <p:spPr>
          <a:xfrm>
            <a:off x="4320622" y="189566"/>
            <a:ext cx="4100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Exponents seem to agree among three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415527-4D88-7BB3-B372-DB9A59FA62E1}"/>
              </a:ext>
            </a:extLst>
          </p:cNvPr>
          <p:cNvSpPr txBox="1"/>
          <p:nvPr/>
        </p:nvSpPr>
        <p:spPr>
          <a:xfrm>
            <a:off x="4340942" y="562709"/>
            <a:ext cx="641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for the overall factor needs to be understood; IR as well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0721C-79A2-C51D-B74D-35B394030322}"/>
                  </a:ext>
                </a:extLst>
              </p:cNvPr>
              <p:cNvSpPr txBox="1"/>
              <p:nvPr/>
            </p:nvSpPr>
            <p:spPr>
              <a:xfrm>
                <a:off x="4590822" y="835071"/>
                <a:ext cx="39624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compare to exact results of Francesco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860721C-79A2-C51D-B74D-35B394030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822" y="835071"/>
                <a:ext cx="3962495" cy="369332"/>
              </a:xfrm>
              <a:prstGeom prst="rect">
                <a:avLst/>
              </a:prstGeom>
              <a:blipFill>
                <a:blip r:embed="rId3"/>
                <a:stretch>
                  <a:fillRect t="-6452" r="-319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241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334BD061-3812-6266-7A43-849C4F9EE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9255" y="27800"/>
            <a:ext cx="1762101" cy="3519237"/>
          </a:xfrm>
          <a:prstGeom prst="rect">
            <a:avLst/>
          </a:prstGeom>
        </p:spPr>
      </p:pic>
      <p:pic>
        <p:nvPicPr>
          <p:cNvPr id="13" name="Picture 12" descr="A screenshot of a screen&#10;&#10;Description automatically generated">
            <a:extLst>
              <a:ext uri="{FF2B5EF4-FFF2-40B4-BE49-F238E27FC236}">
                <a16:creationId xmlns:a16="http://schemas.microsoft.com/office/drawing/2014/main" id="{4CF7E187-236B-82EF-6260-4C6D8DE4C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084" y="3338763"/>
            <a:ext cx="3787522" cy="3519237"/>
          </a:xfrm>
          <a:prstGeom prst="rect">
            <a:avLst/>
          </a:prstGeom>
        </p:spPr>
      </p:pic>
      <p:pic>
        <p:nvPicPr>
          <p:cNvPr id="15" name="Picture 1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094AEAEF-440B-D454-5637-65DB9748A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8794" y="138546"/>
            <a:ext cx="1762101" cy="3519237"/>
          </a:xfrm>
          <a:prstGeom prst="rect">
            <a:avLst/>
          </a:prstGeom>
        </p:spPr>
      </p:pic>
      <p:pic>
        <p:nvPicPr>
          <p:cNvPr id="17" name="Picture 16" descr="A screenshot of a screen&#10;&#10;Description automatically generated">
            <a:extLst>
              <a:ext uri="{FF2B5EF4-FFF2-40B4-BE49-F238E27FC236}">
                <a16:creationId xmlns:a16="http://schemas.microsoft.com/office/drawing/2014/main" id="{0D2B0B3E-44B8-6938-F1A7-9BD547AE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16545" y="3338762"/>
            <a:ext cx="3787522" cy="35192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F321301-E0BB-E87F-DA56-CF4F77DC0821}"/>
              </a:ext>
            </a:extLst>
          </p:cNvPr>
          <p:cNvSpPr txBox="1"/>
          <p:nvPr/>
        </p:nvSpPr>
        <p:spPr>
          <a:xfrm>
            <a:off x="193619" y="239523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  <a:p>
            <a:r>
              <a:rPr lang="en-US" dirty="0"/>
              <a:t>(64x256)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50980E-4905-7889-1DF0-0F0003C50F84}"/>
              </a:ext>
            </a:extLst>
          </p:cNvPr>
          <p:cNvSpPr txBox="1"/>
          <p:nvPr/>
        </p:nvSpPr>
        <p:spPr>
          <a:xfrm>
            <a:off x="790236" y="862978"/>
            <a:ext cx="67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ex-ex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31B95D-361B-2473-8980-AD4C9F216259}"/>
              </a:ext>
            </a:extLst>
          </p:cNvPr>
          <p:cNvSpPr txBox="1"/>
          <p:nvPr/>
        </p:nvSpPr>
        <p:spPr>
          <a:xfrm>
            <a:off x="8066083" y="86297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ey-ey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4B10D5-E6B9-5FB0-DD14-DEE02760DEE9}"/>
              </a:ext>
            </a:extLst>
          </p:cNvPr>
          <p:cNvSpPr txBox="1"/>
          <p:nvPr/>
        </p:nvSpPr>
        <p:spPr>
          <a:xfrm>
            <a:off x="4773977" y="3031592"/>
            <a:ext cx="3866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Directional dependence manifest at UV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596F97-D1AE-CEC3-02C7-EBE336B0697D}"/>
                  </a:ext>
                </a:extLst>
              </p:cNvPr>
              <p:cNvSpPr txBox="1"/>
              <p:nvPr/>
            </p:nvSpPr>
            <p:spPr>
              <a:xfrm>
                <a:off x="325556" y="1898164"/>
                <a:ext cx="250369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9596F97-D1AE-CEC3-02C7-EBE336B06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56" y="1898164"/>
                <a:ext cx="2503699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D42E4-5FBA-A39F-871A-02A45263EB74}"/>
                  </a:ext>
                </a:extLst>
              </p:cNvPr>
              <p:cNvSpPr txBox="1"/>
              <p:nvPr/>
            </p:nvSpPr>
            <p:spPr>
              <a:xfrm>
                <a:off x="6729898" y="1786581"/>
                <a:ext cx="2533706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53D42E4-5FBA-A39F-871A-02A45263E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98" y="1786581"/>
                <a:ext cx="2533706" cy="610936"/>
              </a:xfrm>
              <a:prstGeom prst="rect">
                <a:avLst/>
              </a:prstGeom>
              <a:blipFill>
                <a:blip r:embed="rId7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screen&#10;&#10;Description automatically generated">
            <a:extLst>
              <a:ext uri="{FF2B5EF4-FFF2-40B4-BE49-F238E27FC236}">
                <a16:creationId xmlns:a16="http://schemas.microsoft.com/office/drawing/2014/main" id="{E449561C-2838-4A51-3ADB-57403FC14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553" y="3429000"/>
            <a:ext cx="3787522" cy="3519237"/>
          </a:xfrm>
          <a:prstGeom prst="rect">
            <a:avLst/>
          </a:prstGeom>
        </p:spPr>
      </p:pic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8A0BBC53-323B-A4BB-47A1-DC162432F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263" y="139457"/>
            <a:ext cx="1762101" cy="3519237"/>
          </a:xfrm>
          <a:prstGeom prst="rect">
            <a:avLst/>
          </a:prstGeom>
        </p:spPr>
      </p:pic>
      <p:pic>
        <p:nvPicPr>
          <p:cNvPr id="4" name="Picture 3" descr="A screen shot of a screen&#10;&#10;Description automatically generated">
            <a:extLst>
              <a:ext uri="{FF2B5EF4-FFF2-40B4-BE49-F238E27FC236}">
                <a16:creationId xmlns:a16="http://schemas.microsoft.com/office/drawing/2014/main" id="{1420E486-1824-FB92-9DE6-0044B2AB3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649" y="3658694"/>
            <a:ext cx="3443202" cy="3199306"/>
          </a:xfrm>
          <a:prstGeom prst="rect">
            <a:avLst/>
          </a:prstGeom>
        </p:spPr>
      </p:pic>
      <p:pic>
        <p:nvPicPr>
          <p:cNvPr id="5" name="Picture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C9014F1B-F0E3-566E-5393-6F424ECEC9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9095" y="103321"/>
            <a:ext cx="1938311" cy="3871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E5DA6-7E53-F305-5D92-C899262491CE}"/>
              </a:ext>
            </a:extLst>
          </p:cNvPr>
          <p:cNvSpPr txBox="1"/>
          <p:nvPr/>
        </p:nvSpPr>
        <p:spPr>
          <a:xfrm>
            <a:off x="790236" y="862978"/>
            <a:ext cx="677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ex-</a:t>
            </a:r>
            <a:r>
              <a:rPr lang="en-US" dirty="0" err="1"/>
              <a:t>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F982A-D228-8F86-275E-B311A78F048C}"/>
              </a:ext>
            </a:extLst>
          </p:cNvPr>
          <p:cNvSpPr txBox="1"/>
          <p:nvPr/>
        </p:nvSpPr>
        <p:spPr>
          <a:xfrm>
            <a:off x="8163065" y="862978"/>
            <a:ext cx="68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e-e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B2300-266D-6285-81A1-36542E2CD9AB}"/>
              </a:ext>
            </a:extLst>
          </p:cNvPr>
          <p:cNvSpPr txBox="1"/>
          <p:nvPr/>
        </p:nvSpPr>
        <p:spPr>
          <a:xfrm>
            <a:off x="193619" y="239523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  <a:p>
            <a:r>
              <a:rPr lang="en-US" dirty="0"/>
              <a:t>(64x256)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811C0-B577-FC88-6273-AE145F756591}"/>
                  </a:ext>
                </a:extLst>
              </p:cNvPr>
              <p:cNvSpPr txBox="1"/>
              <p:nvPr/>
            </p:nvSpPr>
            <p:spPr>
              <a:xfrm>
                <a:off x="5185303" y="1604872"/>
                <a:ext cx="386342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9811C0-B577-FC88-6273-AE145F756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303" y="1604872"/>
                <a:ext cx="3863429" cy="610936"/>
              </a:xfrm>
              <a:prstGeom prst="rect">
                <a:avLst/>
              </a:prstGeom>
              <a:blipFill>
                <a:blip r:embed="rId6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58D4289-7327-2928-D915-01174A14CE8B}"/>
              </a:ext>
            </a:extLst>
          </p:cNvPr>
          <p:cNvSpPr txBox="1"/>
          <p:nvPr/>
        </p:nvSpPr>
        <p:spPr>
          <a:xfrm>
            <a:off x="4113628" y="2816240"/>
            <a:ext cx="5444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Directional dependence not much evident (as expected)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35E067-3079-1131-4130-CD325C7F75AB}"/>
              </a:ext>
            </a:extLst>
          </p:cNvPr>
          <p:cNvSpPr txBox="1"/>
          <p:nvPr/>
        </p:nvSpPr>
        <p:spPr>
          <a:xfrm>
            <a:off x="4095730" y="3122620"/>
            <a:ext cx="168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Yet differs at UV</a:t>
            </a:r>
          </a:p>
        </p:txBody>
      </p:sp>
    </p:spTree>
    <p:extLst>
      <p:ext uri="{BB962C8B-B14F-4D97-AF65-F5344CB8AC3E}">
        <p14:creationId xmlns:p14="http://schemas.microsoft.com/office/powerpoint/2010/main" val="34084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CAFE8-890C-1BE6-A318-EFDACC664DD4}"/>
              </a:ext>
            </a:extLst>
          </p:cNvPr>
          <p:cNvSpPr txBox="1"/>
          <p:nvPr/>
        </p:nvSpPr>
        <p:spPr>
          <a:xfrm>
            <a:off x="193619" y="239523"/>
            <a:ext cx="153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  <a:p>
            <a:r>
              <a:rPr lang="en-US" dirty="0"/>
              <a:t>(64x256)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8811CD-7E37-59E3-7280-5A5E86712983}"/>
              </a:ext>
            </a:extLst>
          </p:cNvPr>
          <p:cNvSpPr txBox="1"/>
          <p:nvPr/>
        </p:nvSpPr>
        <p:spPr>
          <a:xfrm>
            <a:off x="470874" y="106345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 slice</a:t>
            </a:r>
          </a:p>
        </p:txBody>
      </p:sp>
      <p:pic>
        <p:nvPicPr>
          <p:cNvPr id="5" name="Picture 4" descr="A graph of mathematical equations&#10;&#10;Description automatically generated">
            <a:extLst>
              <a:ext uri="{FF2B5EF4-FFF2-40B4-BE49-F238E27FC236}">
                <a16:creationId xmlns:a16="http://schemas.microsoft.com/office/drawing/2014/main" id="{706A9D04-54B9-3C1C-F89D-446907569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334" y="1134534"/>
            <a:ext cx="5839460" cy="4394962"/>
          </a:xfrm>
          <a:prstGeom prst="rect">
            <a:avLst/>
          </a:prstGeom>
        </p:spPr>
      </p:pic>
      <p:pic>
        <p:nvPicPr>
          <p:cNvPr id="7" name="Picture 6" descr="A graph of mathematical equations&#10;&#10;Description automatically generated">
            <a:extLst>
              <a:ext uri="{FF2B5EF4-FFF2-40B4-BE49-F238E27FC236}">
                <a16:creationId xmlns:a16="http://schemas.microsoft.com/office/drawing/2014/main" id="{51C29039-CFD1-B504-CED3-739D0BD1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4534"/>
            <a:ext cx="5839460" cy="43949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3474FF-06AB-923F-9ABF-CE78D168D556}"/>
              </a:ext>
            </a:extLst>
          </p:cNvPr>
          <p:cNvSpPr txBox="1"/>
          <p:nvPr/>
        </p:nvSpPr>
        <p:spPr>
          <a:xfrm>
            <a:off x="6857820" y="1063457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slice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FC8E57-741C-B19C-BB66-1A9378CA688B}"/>
              </a:ext>
            </a:extLst>
          </p:cNvPr>
          <p:cNvSpPr txBox="1"/>
          <p:nvPr/>
        </p:nvSpPr>
        <p:spPr>
          <a:xfrm>
            <a:off x="4419420" y="5980426"/>
            <a:ext cx="442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Small window but have power-like regions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CF779-A581-F08D-2D02-30D5EC9F9140}"/>
                  </a:ext>
                </a:extLst>
              </p:cNvPr>
              <p:cNvSpPr txBox="1"/>
              <p:nvPr/>
            </p:nvSpPr>
            <p:spPr>
              <a:xfrm>
                <a:off x="4668802" y="6349758"/>
                <a:ext cx="4950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exponent needs to be compared to exact results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4CF779-A581-F08D-2D02-30D5EC9F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8802" y="6349758"/>
                <a:ext cx="4950394" cy="369332"/>
              </a:xfrm>
              <a:prstGeom prst="rect">
                <a:avLst/>
              </a:prstGeom>
              <a:blipFill>
                <a:blip r:embed="rId4"/>
                <a:stretch>
                  <a:fillRect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CDF04BF-AFE5-9187-268C-4EB16C08F25D}"/>
              </a:ext>
            </a:extLst>
          </p:cNvPr>
          <p:cNvSpPr txBox="1"/>
          <p:nvPr/>
        </p:nvSpPr>
        <p:spPr>
          <a:xfrm>
            <a:off x="4419420" y="5596589"/>
            <a:ext cx="4290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Deviation at small distance (as expected)</a:t>
            </a:r>
          </a:p>
        </p:txBody>
      </p:sp>
    </p:spTree>
    <p:extLst>
      <p:ext uri="{BB962C8B-B14F-4D97-AF65-F5344CB8AC3E}">
        <p14:creationId xmlns:p14="http://schemas.microsoft.com/office/powerpoint/2010/main" val="79561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D70502-193F-ABC3-55A3-282E5802A006}"/>
              </a:ext>
            </a:extLst>
          </p:cNvPr>
          <p:cNvSpPr txBox="1"/>
          <p:nvPr/>
        </p:nvSpPr>
        <p:spPr>
          <a:xfrm>
            <a:off x="193619" y="239523"/>
            <a:ext cx="1532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Energy-energy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EDAFD2-C118-091F-CA7A-89D52031DCAF}"/>
              </a:ext>
            </a:extLst>
          </p:cNvPr>
          <p:cNvSpPr txBox="1"/>
          <p:nvPr/>
        </p:nvSpPr>
        <p:spPr>
          <a:xfrm>
            <a:off x="207474" y="581145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x=0 and y=0 slices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0C1D70-25AE-8A68-34F5-0E9F768ED2C1}"/>
              </a:ext>
            </a:extLst>
          </p:cNvPr>
          <p:cNvSpPr txBox="1"/>
          <p:nvPr/>
        </p:nvSpPr>
        <p:spPr>
          <a:xfrm>
            <a:off x="4340942" y="271763"/>
            <a:ext cx="6595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Reason for the overall factor needs to be understood here as well</a:t>
            </a:r>
            <a:br>
              <a:rPr lang="en-US" dirty="0"/>
            </a:br>
            <a:r>
              <a:rPr lang="en-US" dirty="0"/>
              <a:t>(large chance of misunderstanding)</a:t>
            </a:r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C4DE20C6-4E39-654A-E95C-2BB30730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065" y="1322727"/>
            <a:ext cx="8140484" cy="55224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E93AD5F-65A3-9B67-A3D0-255A870E7F39}"/>
              </a:ext>
            </a:extLst>
          </p:cNvPr>
          <p:cNvSpPr txBox="1"/>
          <p:nvPr/>
        </p:nvSpPr>
        <p:spPr>
          <a:xfrm>
            <a:off x="4340942" y="960824"/>
            <a:ext cx="476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in IR not much evident as spin-spin</a:t>
            </a:r>
          </a:p>
        </p:txBody>
      </p:sp>
    </p:spTree>
    <p:extLst>
      <p:ext uri="{BB962C8B-B14F-4D97-AF65-F5344CB8AC3E}">
        <p14:creationId xmlns:p14="http://schemas.microsoft.com/office/powerpoint/2010/main" val="412639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262</Words>
  <Application>Microsoft Macintosh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信行 松本</dc:creator>
  <cp:lastModifiedBy>信行 松本</cp:lastModifiedBy>
  <cp:revision>67</cp:revision>
  <dcterms:created xsi:type="dcterms:W3CDTF">2023-08-08T21:17:37Z</dcterms:created>
  <dcterms:modified xsi:type="dcterms:W3CDTF">2023-08-08T21:41:37Z</dcterms:modified>
</cp:coreProperties>
</file>