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7"/>
    <p:restoredTop sz="94694"/>
  </p:normalViewPr>
  <p:slideViewPr>
    <p:cSldViewPr snapToGrid="0">
      <p:cViewPr varScale="1">
        <p:scale>
          <a:sx n="69" d="100"/>
          <a:sy n="69" d="100"/>
        </p:scale>
        <p:origin x="22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F368-FC8B-1405-DE45-9F765DD79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10261-E37F-759E-BD6F-3D25E4359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32C3-322C-ADF1-E262-00F5A831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78C-088C-7CC7-C88B-770C28FD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9AF1-EB23-C10B-C523-03346EAA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1853-6730-162F-CE3A-00D6E213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514FA-60F7-B467-43BD-7594BC265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2B38-9914-71E6-D708-23771DCA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2DA42-EE5F-999F-BB86-6FA33709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8B51-1B4F-F4CF-B33B-CDDAB4C6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F0B34-0C96-9018-5AB7-638ACAEAA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0F9D4-2EB8-94F5-A837-9842E7B39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9283-3C65-2AEA-B843-ADBEC721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B955-19EB-5770-C097-267D3445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98BC-5118-4DF8-0CCD-251EE44E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8BC8-D2B7-D484-B258-1484712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D283-DC50-3FD5-15D7-08B18F86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01A6-62FD-DD01-E96E-F8DF10C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51CF-14DD-F1BD-DF28-858B7307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FE55A-172E-FF59-08EB-422F3244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0D89-E9D4-526F-BCFC-9C969E7C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DDE41-48E5-96F4-C14C-660E3714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8E87-CA46-589C-B158-AEC4A249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6190-0E11-D139-FC3C-A253DA00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D8AA-9CE9-1A54-1A93-62DF290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8E38-1995-F623-9AF4-4D219985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421F-BA43-C0F0-9682-1DF99145E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572E6-56F7-48C6-CDD0-9C7EA99B8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AC7B4-F717-A095-5973-8D5621E8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514E9-4166-EEE6-AC1E-AF72D930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B4668-7D73-C2D7-7544-DF6698F2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3C02-7BAC-7C02-4F2F-88B57D02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DA8BF-03EC-BB86-ECC5-C18C1016E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DCB03-3759-81EB-D451-A7BD3748D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9E64F-1433-CA02-40DE-655DEBCC2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E63E-7006-17AE-B094-B19764EE1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28E61-91F4-1CAA-2E53-6CC78CF4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BD7D0-9931-2EEB-19A3-C9263A4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5A2EA-60F7-32CB-87CA-54B8CDDA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4D1B-F1F8-32E2-96FA-F5A7DC0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81466-F7FA-0086-8203-92A52D37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56190-D4FD-FAA2-A4C1-2E10AD02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E0999-0419-F36A-73FF-7BAF716F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C2749-CB8E-10B9-17C4-CD3E3A92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6F4CD-B266-6403-AAF1-9D1113F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B50D1-2C12-F91E-0A1F-F3B6EF29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06DE-C022-5F24-4253-FF2DE6A8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7656-BAEB-EC52-8CA0-CEE9B43C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39B69-4056-4620-5CB3-98211F80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2C92B-90B1-7BE8-2262-249AAB88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00B5-5CEF-81A0-22B6-726AA664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77EE6-7211-338C-C511-F922605D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2331-81A8-080A-40A2-F0A4AAFB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59A42-575C-A7EF-7EE2-A2AFB5868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CDCA1-7D08-660A-6DDB-A793B58B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5585C-FA87-27F4-2CCF-D8606974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5CA1-F24B-C6D5-AC27-2FAEB19C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5E35-1578-700C-BBEA-EA763D70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095C0-1A69-F5AD-7DEB-D6F55E05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74D2-3A76-D383-DFF0-641C8FD9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CA72-A54F-5B48-668B-9CAB5D0BB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ADAB-ED42-1B44-A7D7-76F3526F4FAF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DDB7-E7C3-0041-3CB9-43B16096A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9212-574F-9466-53B7-560A3827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94E0C-8DD2-1961-36B1-565F5015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93" y="1525681"/>
            <a:ext cx="5811520" cy="3939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32FB2-6B44-F306-0AAC-A34694F0D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" y="1616468"/>
            <a:ext cx="5811520" cy="3939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B7795-4112-AA54-5038-CBC17AFCD52C}"/>
              </a:ext>
            </a:extLst>
          </p:cNvPr>
          <p:cNvSpPr txBox="1"/>
          <p:nvPr/>
        </p:nvSpPr>
        <p:spPr>
          <a:xfrm>
            <a:off x="1230613" y="599477"/>
            <a:ext cx="214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routine = 60 </a:t>
            </a:r>
            <a:r>
              <a:rPr lang="en-US" dirty="0" err="1"/>
              <a:t>Wolffs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4F7AEA-5CBC-E7FC-5908-75A39971E2A7}"/>
                  </a:ext>
                </a:extLst>
              </p:cNvPr>
              <p:cNvSpPr txBox="1"/>
              <p:nvPr/>
            </p:nvSpPr>
            <p:spPr>
              <a:xfrm>
                <a:off x="7130530" y="540341"/>
                <a:ext cx="383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routine = (1 Wolff + 2 </a:t>
                </a:r>
                <a:r>
                  <a:rPr lang="en-US" dirty="0" err="1"/>
                  <a:t>heatbath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60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4F7AEA-5CBC-E7FC-5908-75A39971E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530" y="540341"/>
                <a:ext cx="3830857" cy="369332"/>
              </a:xfrm>
              <a:prstGeom prst="rect">
                <a:avLst/>
              </a:prstGeom>
              <a:blipFill>
                <a:blip r:embed="rId4"/>
                <a:stretch>
                  <a:fillRect l="-1320" t="-6667" r="-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50CA3F6-68E3-FDBE-BFA3-C106369485C3}"/>
              </a:ext>
            </a:extLst>
          </p:cNvPr>
          <p:cNvSpPr txBox="1"/>
          <p:nvPr/>
        </p:nvSpPr>
        <p:spPr>
          <a:xfrm>
            <a:off x="1247640" y="884709"/>
            <a:ext cx="27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 = 100 routines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76EFB-4760-436D-5F53-BDF540010C67}"/>
              </a:ext>
            </a:extLst>
          </p:cNvPr>
          <p:cNvSpPr txBox="1"/>
          <p:nvPr/>
        </p:nvSpPr>
        <p:spPr>
          <a:xfrm>
            <a:off x="7130530" y="839859"/>
            <a:ext cx="27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 = 100 routines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1D380-059C-9E3D-944E-F09864BD65EA}"/>
              </a:ext>
            </a:extLst>
          </p:cNvPr>
          <p:cNvSpPr txBox="1"/>
          <p:nvPr/>
        </p:nvSpPr>
        <p:spPr>
          <a:xfrm>
            <a:off x="1230613" y="1152938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#conf = 1600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23629-F60A-5ACA-4660-E477D707300B}"/>
              </a:ext>
            </a:extLst>
          </p:cNvPr>
          <p:cNvSpPr txBox="1"/>
          <p:nvPr/>
        </p:nvSpPr>
        <p:spPr>
          <a:xfrm>
            <a:off x="7130530" y="1134753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#conf = 1600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B2845-8462-999D-82B2-2DD9B68FBF0D}"/>
              </a:ext>
            </a:extLst>
          </p:cNvPr>
          <p:cNvSpPr txBox="1"/>
          <p:nvPr/>
        </p:nvSpPr>
        <p:spPr>
          <a:xfrm>
            <a:off x="5744217" y="5764740"/>
            <a:ext cx="6329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Calculated on </a:t>
            </a:r>
            <a:r>
              <a:rPr lang="en-US" dirty="0" err="1"/>
              <a:t>QuantumGeometry</a:t>
            </a:r>
            <a:r>
              <a:rPr lang="en-US" dirty="0"/>
              <a:t> codebase: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QuantumGeometry</a:t>
            </a:r>
            <a:r>
              <a:rPr lang="en-US" dirty="0">
                <a:solidFill>
                  <a:srgbClr val="000000"/>
                </a:solidFill>
                <a:effectLst/>
              </a:rPr>
              <a:t>/sandbox/nm/AffineIsing2DclusterNM_v7</a:t>
            </a:r>
            <a:r>
              <a:rPr lang="en-US" dirty="0">
                <a:solidFill>
                  <a:srgbClr val="000000"/>
                </a:solidFill>
              </a:rPr>
              <a:t>.cpp</a:t>
            </a:r>
          </a:p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</a:rPr>
              <a:t>s of Jul 15, 2023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E99172-D0B2-ED18-341A-4CD82B2A5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38" y="5360785"/>
            <a:ext cx="2732395" cy="1396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B12DD-F5AC-7D25-A702-AD6E0E0A5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2737" y="5586005"/>
            <a:ext cx="2701636" cy="11545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84DB2-2948-8122-904F-474AC2C09C55}"/>
                  </a:ext>
                </a:extLst>
              </p:cNvPr>
              <p:cNvSpPr txBox="1"/>
              <p:nvPr/>
            </p:nvSpPr>
            <p:spPr>
              <a:xfrm>
                <a:off x="234188" y="201002"/>
                <a:ext cx="2987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Lattice size = 64*64,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crit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84DB2-2948-8122-904F-474AC2C09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8" y="201002"/>
                <a:ext cx="2987613" cy="369332"/>
              </a:xfrm>
              <a:prstGeom prst="rect">
                <a:avLst/>
              </a:prstGeom>
              <a:blipFill>
                <a:blip r:embed="rId7"/>
                <a:stretch>
                  <a:fillRect l="-1695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BD0E029-83A2-5A02-CF9A-6CE841865AE9}"/>
              </a:ext>
            </a:extLst>
          </p:cNvPr>
          <p:cNvSpPr txBox="1"/>
          <p:nvPr/>
        </p:nvSpPr>
        <p:spPr>
          <a:xfrm>
            <a:off x="4839485" y="3843264"/>
            <a:ext cx="129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binsize</a:t>
            </a:r>
            <a:r>
              <a:rPr lang="en-US" dirty="0"/>
              <a:t>=200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490FA-DF31-4138-7060-A34A03716B41}"/>
              </a:ext>
            </a:extLst>
          </p:cNvPr>
          <p:cNvSpPr txBox="1"/>
          <p:nvPr/>
        </p:nvSpPr>
        <p:spPr>
          <a:xfrm>
            <a:off x="10619471" y="3714581"/>
            <a:ext cx="129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binsize</a:t>
            </a:r>
            <a:r>
              <a:rPr lang="en-US" dirty="0"/>
              <a:t>=200</a:t>
            </a:r>
          </a:p>
        </p:txBody>
      </p:sp>
    </p:spTree>
    <p:extLst>
      <p:ext uri="{BB962C8B-B14F-4D97-AF65-F5344CB8AC3E}">
        <p14:creationId xmlns:p14="http://schemas.microsoft.com/office/powerpoint/2010/main" val="340969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信行 松本</dc:creator>
  <cp:lastModifiedBy>信行 松本</cp:lastModifiedBy>
  <cp:revision>71</cp:revision>
  <dcterms:created xsi:type="dcterms:W3CDTF">2023-07-10T15:12:03Z</dcterms:created>
  <dcterms:modified xsi:type="dcterms:W3CDTF">2023-07-15T16:21:51Z</dcterms:modified>
</cp:coreProperties>
</file>