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1"/>
    <p:restoredTop sz="94694"/>
  </p:normalViewPr>
  <p:slideViewPr>
    <p:cSldViewPr snapToGrid="0">
      <p:cViewPr varScale="1">
        <p:scale>
          <a:sx n="114" d="100"/>
          <a:sy n="11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F368-FC8B-1405-DE45-9F765DD79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0261-E37F-759E-BD6F-3D25E435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32C3-322C-ADF1-E262-00F5A831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78C-088C-7CC7-C88B-770C28FD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9AF1-EB23-C10B-C523-03346EA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1853-6730-162F-CE3A-00D6E21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514FA-60F7-B467-43BD-7594BC265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2B38-9914-71E6-D708-23771DCA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DA42-EE5F-999F-BB86-6FA33709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8B51-1B4F-F4CF-B33B-CDDAB4C6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F0B34-0C96-9018-5AB7-638ACAEA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0F9D4-2EB8-94F5-A837-9842E7B3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9283-3C65-2AEA-B843-ADBEC72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B955-19EB-5770-C097-267D3445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98BC-5118-4DF8-0CCD-251EE44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8BC8-D2B7-D484-B258-1484712B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D283-DC50-3FD5-15D7-08B18F86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01A6-62FD-DD01-E96E-F8DF10C1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1CF-14DD-F1BD-DF28-858B730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E55A-172E-FF59-08EB-422F3244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D89-E9D4-526F-BCFC-9C969E7C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DDE41-48E5-96F4-C14C-660E3714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8E87-CA46-589C-B158-AEC4A24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6190-0E11-D139-FC3C-A253DA00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D8AA-9CE9-1A54-1A93-62DF2906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E38-1995-F623-9AF4-4D219985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421F-BA43-C0F0-9682-1DF99145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72E6-56F7-48C6-CDD0-9C7EA99B8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C7B4-F717-A095-5973-8D5621E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514E9-4166-EEE6-AC1E-AF72D930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4668-7D73-C2D7-7544-DF6698F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3C02-7BAC-7C02-4F2F-88B57D02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A8BF-03EC-BB86-ECC5-C18C1016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DCB03-3759-81EB-D451-A7BD3748D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9E64F-1433-CA02-40DE-655DEBCC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E63E-7006-17AE-B094-B19764EE1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28E61-91F4-1CAA-2E53-6CC78CF4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BD7D0-9931-2EEB-19A3-C9263A4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5A2EA-60F7-32CB-87CA-54B8CDD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4D1B-F1F8-32E2-96FA-F5A7DC0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81466-F7FA-0086-8203-92A52D37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56190-D4FD-FAA2-A4C1-2E10AD02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E0999-0419-F36A-73FF-7BAF716F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C2749-CB8E-10B9-17C4-CD3E3A9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6F4CD-B266-6403-AAF1-9D1113F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B50D1-2C12-F91E-0A1F-F3B6EF29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06DE-C022-5F24-4253-FF2DE6A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656-BAEB-EC52-8CA0-CEE9B43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9B69-4056-4620-5CB3-98211F80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C92B-90B1-7BE8-2262-249AAB88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00B5-5CEF-81A0-22B6-726AA66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7EE6-7211-338C-C511-F922605D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2331-81A8-080A-40A2-F0A4AAF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59A42-575C-A7EF-7EE2-A2AFB586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CDCA1-7D08-660A-6DDB-A793B58B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585C-FA87-27F4-2CCF-D8606974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5CA1-F24B-C6D5-AC27-2FAEB19C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5E35-1578-700C-BBEA-EA763D7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095C0-1A69-F5AD-7DEB-D6F55E05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74D2-3A76-D383-DFF0-641C8FD9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CA72-A54F-5B48-668B-9CAB5D0B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ADAB-ED42-1B44-A7D7-76F3526F4FAF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DDB7-E7C3-0041-3CB9-43B16096A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9212-574F-9466-53B7-560A3827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956C-7BC6-A648-9060-D1C8876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3C44349-2F2F-1D30-B981-96DBE0C6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3" y="1476195"/>
            <a:ext cx="4912067" cy="51849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F082B9-D20E-9E6B-3494-618DC04FBBF8}"/>
              </a:ext>
            </a:extLst>
          </p:cNvPr>
          <p:cNvSpPr txBox="1"/>
          <p:nvPr/>
        </p:nvSpPr>
        <p:spPr>
          <a:xfrm>
            <a:off x="463090" y="472377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newQFE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/examples/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ising_flat_crit.cc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</a:rPr>
              <a:t>s of Jul 15,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761F8-3B9A-43B9-DC1A-FF44DA365BB2}"/>
              </a:ext>
            </a:extLst>
          </p:cNvPr>
          <p:cNvSpPr txBox="1"/>
          <p:nvPr/>
        </p:nvSpPr>
        <p:spPr>
          <a:xfrm>
            <a:off x="6096000" y="1617236"/>
            <a:ext cx="5763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the diagonal directions,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the denominator for the averaging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eeds to be changed.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A simple way is to just set the counter.</a:t>
            </a:r>
          </a:p>
        </p:txBody>
      </p:sp>
    </p:spTree>
    <p:extLst>
      <p:ext uri="{BB962C8B-B14F-4D97-AF65-F5344CB8AC3E}">
        <p14:creationId xmlns:p14="http://schemas.microsoft.com/office/powerpoint/2010/main" val="34096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84</cp:revision>
  <dcterms:created xsi:type="dcterms:W3CDTF">2023-07-10T15:12:03Z</dcterms:created>
  <dcterms:modified xsi:type="dcterms:W3CDTF">2023-07-18T23:55:01Z</dcterms:modified>
</cp:coreProperties>
</file>