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069848"/>
            <a:ext cx="7470648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2743200" y="384048"/>
            <a:ext cx="59436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3335008" y="1909248"/>
            <a:ext cx="6021229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7068312" y="356616"/>
            <a:ext cx="16184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6616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2286000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353312"/>
            <a:ext cx="77724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3335008" y="1909248"/>
            <a:ext cx="6021229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32" y="1289304"/>
            <a:ext cx="40386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728" y="1289304"/>
            <a:ext cx="40386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353312"/>
            <a:ext cx="4041648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3976"/>
            <a:ext cx="4040188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353312"/>
            <a:ext cx="4041648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93976"/>
            <a:ext cx="4041775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152" y="0"/>
            <a:ext cx="7470648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016" y="1371600"/>
            <a:ext cx="4672584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025896" y="1371600"/>
            <a:ext cx="2633472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855464"/>
            <a:ext cx="3218688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867912" y="1216152"/>
            <a:ext cx="4626864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216152"/>
            <a:ext cx="3218688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9144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216152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76200" y="1066800"/>
            <a:ext cx="25908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8659903" y="5872449"/>
            <a:ext cx="542925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152400" y="4724400"/>
            <a:ext cx="425450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533400" y="152400"/>
            <a:ext cx="692150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21694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8714232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2670048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9144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5788152" y="1069848"/>
            <a:ext cx="3355848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61512" y="-103188"/>
            <a:ext cx="4100112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16152" y="0"/>
            <a:ext cx="7470648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188720"/>
            <a:ext cx="82296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56" y="6364224"/>
            <a:ext cx="2185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072B37E-3E9F-4BB2-8577-AE5D2A86B3B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0048" y="6364224"/>
            <a:ext cx="5312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4152" y="6364224"/>
            <a:ext cx="612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EE5B90D-E2F0-4A85-A69F-655558C2C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Exercise_hiphop_lyrics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류경</a:t>
            </a:r>
            <a:r>
              <a:rPr lang="ko-KR" altLang="en-US" dirty="0"/>
              <a:t>민</a:t>
            </a:r>
          </a:p>
        </p:txBody>
      </p:sp>
    </p:spTree>
    <p:extLst>
      <p:ext uri="{BB962C8B-B14F-4D97-AF65-F5344CB8AC3E}">
        <p14:creationId xmlns:p14="http://schemas.microsoft.com/office/powerpoint/2010/main" val="404461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과제의 목표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소스 코드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결과 표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아쉬운 점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012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과제의 목표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hiphop.txt </a:t>
            </a:r>
            <a:r>
              <a:rPr lang="ko-KR" altLang="en-US" dirty="0">
                <a:solidFill>
                  <a:schemeClr val="bg1"/>
                </a:solidFill>
              </a:rPr>
              <a:t>파일을 가지고 다음 문제를 해결하여 파워포인트 파일로 제출하시오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워드 </a:t>
            </a:r>
            <a:r>
              <a:rPr lang="ko-KR" altLang="en-US" dirty="0" err="1">
                <a:solidFill>
                  <a:schemeClr val="bg1"/>
                </a:solidFill>
              </a:rPr>
              <a:t>클라우드</a:t>
            </a:r>
            <a:r>
              <a:rPr lang="ko-KR" altLang="en-US" dirty="0">
                <a:solidFill>
                  <a:schemeClr val="bg1"/>
                </a:solidFill>
              </a:rPr>
              <a:t> 만들기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en-US" altLang="ko-KR" dirty="0">
                <a:solidFill>
                  <a:schemeClr val="bg1"/>
                </a:solidFill>
              </a:rPr>
              <a:t>. Top 10 </a:t>
            </a:r>
            <a:r>
              <a:rPr lang="ko-KR" altLang="en-US" dirty="0">
                <a:solidFill>
                  <a:schemeClr val="bg1"/>
                </a:solidFill>
              </a:rPr>
              <a:t>단어에 대해서 원 그래프 만들기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ggplot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사용할 것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en-US" altLang="ko-KR" dirty="0">
                <a:solidFill>
                  <a:schemeClr val="bg1"/>
                </a:solidFill>
              </a:rPr>
              <a:t>. Top 10 </a:t>
            </a:r>
            <a:r>
              <a:rPr lang="ko-KR" altLang="en-US" dirty="0">
                <a:solidFill>
                  <a:schemeClr val="bg1"/>
                </a:solidFill>
              </a:rPr>
              <a:t>단어에 대해서 막대 그래프 만들기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ggplot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사용할 것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en-US" altLang="ko-KR" dirty="0" err="1">
                <a:solidFill>
                  <a:schemeClr val="bg1"/>
                </a:solidFill>
              </a:rPr>
              <a:t>ppt</a:t>
            </a:r>
            <a:r>
              <a:rPr lang="ko-KR" altLang="en-US" dirty="0">
                <a:solidFill>
                  <a:schemeClr val="bg1"/>
                </a:solidFill>
              </a:rPr>
              <a:t>로 작성해서 </a:t>
            </a:r>
            <a:r>
              <a:rPr lang="ko-KR" altLang="en-US" dirty="0" err="1">
                <a:solidFill>
                  <a:schemeClr val="bg1"/>
                </a:solidFill>
              </a:rPr>
              <a:t>제출할것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849120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66</TotalTime>
  <Words>62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New_Korea03</vt:lpstr>
      <vt:lpstr>Exercise_hiphop_lyrics</vt:lpstr>
      <vt:lpstr>목차</vt:lpstr>
      <vt:lpstr>과제의 목표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Exercise_hiphop_lyrics</dc:title>
  <dc:creator>Windows 사용자</dc:creator>
  <cp:lastModifiedBy>Windows 사용자</cp:lastModifiedBy>
  <cp:revision>2</cp:revision>
  <dcterms:created xsi:type="dcterms:W3CDTF">2019-06-12T07:40:53Z</dcterms:created>
  <dcterms:modified xsi:type="dcterms:W3CDTF">2019-06-12T08:47:51Z</dcterms:modified>
</cp:coreProperties>
</file>