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4" r:id="rId6"/>
    <p:sldId id="265" r:id="rId7"/>
    <p:sldId id="266" r:id="rId8"/>
    <p:sldId id="263" r:id="rId9"/>
    <p:sldId id="257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Benutzergruppenabhängige Redakteurssicht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Grobkonzept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8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– Suche und Pflege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678" y="2011680"/>
            <a:ext cx="8072562" cy="46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Besondere </a:t>
            </a:r>
            <a:r>
              <a:rPr lang="de-DE" dirty="0" err="1" smtClean="0"/>
              <a:t>einschränkungen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Noch zu prüfen:</a:t>
            </a:r>
          </a:p>
          <a:p>
            <a:pPr lvl="1"/>
            <a:r>
              <a:rPr lang="de-DE" dirty="0" smtClean="0"/>
              <a:t>Sichtbarkeit der Vorschau</a:t>
            </a:r>
          </a:p>
          <a:p>
            <a:pPr lvl="1"/>
            <a:r>
              <a:rPr lang="de-DE" dirty="0" smtClean="0"/>
              <a:t>Sichtbare Datensätze / Artikel auf Detailseiten</a:t>
            </a:r>
          </a:p>
          <a:p>
            <a:pPr lvl="1"/>
            <a:r>
              <a:rPr lang="de-DE" dirty="0" smtClean="0"/>
              <a:t>Einschränkung der Rechte auf </a:t>
            </a:r>
          </a:p>
          <a:p>
            <a:pPr lvl="2"/>
            <a:r>
              <a:rPr lang="de-DE" dirty="0" smtClean="0"/>
              <a:t>Struktur</a:t>
            </a:r>
          </a:p>
          <a:p>
            <a:pPr lvl="2"/>
            <a:r>
              <a:rPr lang="de-DE" dirty="0" smtClean="0"/>
              <a:t>Inhalte</a:t>
            </a:r>
          </a:p>
          <a:p>
            <a:pPr lvl="2"/>
            <a:r>
              <a:rPr lang="de-DE" dirty="0" smtClean="0"/>
              <a:t>Medien</a:t>
            </a:r>
          </a:p>
          <a:p>
            <a:pPr lvl="2"/>
            <a:r>
              <a:rPr lang="de-DE" dirty="0" smtClean="0"/>
              <a:t>Datenquellen (extrem wichtig für Pflege!!! Alle Felder bitte durchgehen, bspw. </a:t>
            </a:r>
            <a:r>
              <a:rPr lang="de-DE" smtClean="0"/>
              <a:t>Clubs)</a:t>
            </a:r>
            <a:endParaRPr lang="de-DE" dirty="0" smtClean="0"/>
          </a:p>
          <a:p>
            <a:pPr lvl="2"/>
            <a:r>
              <a:rPr lang="de-DE" dirty="0" smtClean="0"/>
              <a:t>Projekteinstellungen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70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Ziele der Umsetzung</a:t>
            </a:r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Gruppen und Benutzer</a:t>
            </a:r>
          </a:p>
          <a:p>
            <a:pPr lvl="1"/>
            <a:r>
              <a:rPr lang="de-DE" dirty="0" smtClean="0"/>
              <a:t>Vorlagen </a:t>
            </a:r>
          </a:p>
          <a:p>
            <a:pPr lvl="1"/>
            <a:r>
              <a:rPr lang="de-DE" dirty="0" smtClean="0"/>
              <a:t>Datenquellen</a:t>
            </a:r>
          </a:p>
          <a:p>
            <a:r>
              <a:rPr lang="de-DE" dirty="0" smtClean="0"/>
              <a:t>Ergebnisse</a:t>
            </a:r>
          </a:p>
          <a:p>
            <a:pPr lvl="1"/>
            <a:r>
              <a:rPr lang="de-DE" dirty="0" smtClean="0"/>
              <a:t>Suche</a:t>
            </a:r>
          </a:p>
          <a:p>
            <a:pPr lvl="1"/>
            <a:r>
              <a:rPr lang="de-DE" dirty="0" smtClean="0"/>
              <a:t>Artikelpflege</a:t>
            </a:r>
          </a:p>
          <a:p>
            <a:r>
              <a:rPr lang="de-DE" dirty="0" smtClean="0"/>
              <a:t>Besondere Einschränkungen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9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 der 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Besondere Benutzergruppen mit eingeschränkten Rechten</a:t>
            </a:r>
          </a:p>
          <a:p>
            <a:r>
              <a:rPr lang="de-DE" dirty="0" smtClean="0"/>
              <a:t>Sichtbarkeit von bestimmten Inhalten für besondere Benutzergruppen</a:t>
            </a:r>
          </a:p>
          <a:p>
            <a:r>
              <a:rPr lang="de-DE" dirty="0" smtClean="0"/>
              <a:t>Einschränkung der Suchergebnisse und Suchvorschläge</a:t>
            </a:r>
          </a:p>
          <a:p>
            <a:r>
              <a:rPr lang="de-DE" dirty="0" smtClean="0"/>
              <a:t>Flexible Steuerung über Rechtemanagement</a:t>
            </a:r>
          </a:p>
          <a:p>
            <a:r>
              <a:rPr lang="de-DE" dirty="0" smtClean="0"/>
              <a:t>Erweiterbarkeit der Benutzergruppen und ihrer Rechte / Möglichkeiten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91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– Gruppen und </a:t>
            </a:r>
            <a:r>
              <a:rPr lang="de-DE" dirty="0" err="1" smtClean="0"/>
              <a:t>benutzer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Beispielumseztzung</a:t>
            </a:r>
            <a:r>
              <a:rPr lang="de-DE" dirty="0" smtClean="0"/>
              <a:t> im Projekt auf DEV</a:t>
            </a:r>
          </a:p>
          <a:p>
            <a:r>
              <a:rPr lang="de-DE" dirty="0" smtClean="0"/>
              <a:t>Neuer Benutzergruppe „</a:t>
            </a:r>
            <a:r>
              <a:rPr lang="de-DE" dirty="0" err="1" smtClean="0"/>
              <a:t>redakteurSpecial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Neuer Benutzer „</a:t>
            </a:r>
            <a:r>
              <a:rPr lang="de-DE" dirty="0" err="1" smtClean="0"/>
              <a:t>redakteurSpecial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Login Name = Passwort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909" y="3944937"/>
            <a:ext cx="83439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– Vorlagen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Neues Datenfeld für spezielle Autorengruppe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112" y="3084512"/>
            <a:ext cx="85629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– vorlagen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Neue Tabellenvorlage für Artikel</a:t>
            </a:r>
          </a:p>
          <a:p>
            <a:r>
              <a:rPr lang="de-DE" dirty="0" smtClean="0"/>
              <a:t>Zusätzliche Eingabekomponente (versteckt)</a:t>
            </a:r>
          </a:p>
          <a:p>
            <a:r>
              <a:rPr lang="de-DE" dirty="0" smtClean="0"/>
              <a:t>Vorgabewert direkt gesetzt</a:t>
            </a:r>
          </a:p>
          <a:p>
            <a:r>
              <a:rPr lang="de-DE" dirty="0" smtClean="0"/>
              <a:t>Mapping auf neues Datenfeld gesetzt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099" y="3665009"/>
            <a:ext cx="5610225" cy="30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– vorlagen III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Neuen Filter anlegen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0" y="3786818"/>
            <a:ext cx="7208837" cy="290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- datenquellen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Rechte für alle Datenquellen einschränken (Sichtbar, auch für </a:t>
            </a:r>
            <a:r>
              <a:rPr lang="de-DE" dirty="0" err="1" smtClean="0"/>
              <a:t>Everyone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Übergeordnet auf „Datenquellen“</a:t>
            </a:r>
          </a:p>
          <a:p>
            <a:r>
              <a:rPr lang="de-DE" dirty="0"/>
              <a:t>Neue </a:t>
            </a:r>
            <a:r>
              <a:rPr lang="de-DE" dirty="0" smtClean="0"/>
              <a:t>Datenquelle</a:t>
            </a:r>
            <a:endParaRPr lang="de-DE" dirty="0"/>
          </a:p>
          <a:p>
            <a:pPr lvl="1"/>
            <a:r>
              <a:rPr lang="de-DE" dirty="0" smtClean="0"/>
              <a:t>Rechte für neue Benutzergruppe freigeben</a:t>
            </a:r>
          </a:p>
          <a:p>
            <a:pPr lvl="1"/>
            <a:r>
              <a:rPr lang="de-DE" dirty="0" smtClean="0"/>
              <a:t>Filter setzen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3939339"/>
            <a:ext cx="5670550" cy="275673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4122373"/>
            <a:ext cx="4316412" cy="25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– Suche und Pflege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Eintragen von „QWERTZUIOP“ in zwei Datensätze</a:t>
            </a:r>
          </a:p>
          <a:p>
            <a:pPr lvl="1"/>
            <a:r>
              <a:rPr lang="de-DE" dirty="0" smtClean="0"/>
              <a:t>Einer für alle sichtbar -&gt; ID403539</a:t>
            </a:r>
          </a:p>
          <a:p>
            <a:pPr lvl="1"/>
            <a:r>
              <a:rPr lang="de-DE" dirty="0" smtClean="0"/>
              <a:t>Einer unsichtbar für </a:t>
            </a:r>
            <a:r>
              <a:rPr lang="de-DE" dirty="0" err="1" smtClean="0"/>
              <a:t>redakteurSpecial</a:t>
            </a:r>
            <a:r>
              <a:rPr lang="de-DE" dirty="0" smtClean="0"/>
              <a:t> -&gt; </a:t>
            </a:r>
            <a:r>
              <a:rPr lang="de-DE" dirty="0"/>
              <a:t>405301</a:t>
            </a:r>
            <a:endParaRPr lang="de-DE" dirty="0" smtClean="0"/>
          </a:p>
          <a:p>
            <a:r>
              <a:rPr lang="de-DE" dirty="0" smtClean="0"/>
              <a:t>Anmeldung mit normalen Benutzer</a:t>
            </a:r>
          </a:p>
          <a:p>
            <a:pPr lvl="1"/>
            <a:r>
              <a:rPr lang="de-DE" dirty="0" smtClean="0"/>
              <a:t>Suche nach „QWERTZUIOP“</a:t>
            </a:r>
          </a:p>
          <a:p>
            <a:pPr lvl="1"/>
            <a:r>
              <a:rPr lang="de-DE" dirty="0" smtClean="0"/>
              <a:t>2 Suchergebnisse geliefert</a:t>
            </a:r>
          </a:p>
          <a:p>
            <a:pPr lvl="1"/>
            <a:r>
              <a:rPr lang="de-DE" dirty="0" smtClean="0"/>
              <a:t>Alle Datenquellen bearbeitbar</a:t>
            </a:r>
          </a:p>
          <a:p>
            <a:r>
              <a:rPr lang="de-DE" dirty="0" smtClean="0"/>
              <a:t>Anmeldung mit Benutzer </a:t>
            </a:r>
            <a:r>
              <a:rPr lang="de-DE" dirty="0" err="1" smtClean="0"/>
              <a:t>redakteurSpecial</a:t>
            </a:r>
            <a:endParaRPr lang="de-DE" dirty="0" smtClean="0"/>
          </a:p>
          <a:p>
            <a:pPr lvl="1"/>
            <a:r>
              <a:rPr lang="de-DE" dirty="0"/>
              <a:t>Suche nach „QWERTZUIOP“</a:t>
            </a:r>
          </a:p>
          <a:p>
            <a:pPr lvl="1"/>
            <a:r>
              <a:rPr lang="de-DE" dirty="0" smtClean="0"/>
              <a:t>1 </a:t>
            </a:r>
            <a:r>
              <a:rPr lang="de-DE" dirty="0"/>
              <a:t>Suchergebnisse </a:t>
            </a:r>
            <a:r>
              <a:rPr lang="de-DE" dirty="0" smtClean="0"/>
              <a:t>geliefert</a:t>
            </a:r>
          </a:p>
          <a:p>
            <a:pPr lvl="1"/>
            <a:r>
              <a:rPr lang="de-DE" dirty="0"/>
              <a:t>Nur Datenquelle </a:t>
            </a:r>
            <a:r>
              <a:rPr lang="de-DE" dirty="0" err="1" smtClean="0"/>
              <a:t>article_authorgroup_redakteurspecial</a:t>
            </a:r>
            <a:r>
              <a:rPr lang="de-DE" dirty="0" smtClean="0"/>
              <a:t> bearbeitbar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93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bändert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TM03090430[[fn=Verbund]]</Template>
  <TotalTime>0</TotalTime>
  <Words>242</Words>
  <Application>Microsoft Office PowerPoint</Application>
  <PresentationFormat>Breitbild</PresentationFormat>
  <Paragraphs>62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Corbel</vt:lpstr>
      <vt:lpstr>Wingdings</vt:lpstr>
      <vt:lpstr>Gebändert</vt:lpstr>
      <vt:lpstr>Benutzergruppenabhängige Redakteurssicht</vt:lpstr>
      <vt:lpstr>Übersicht</vt:lpstr>
      <vt:lpstr>Ziele der Umsetzung</vt:lpstr>
      <vt:lpstr>Umsetzung – Gruppen und benutzer</vt:lpstr>
      <vt:lpstr>Umsetzung – Vorlagen I</vt:lpstr>
      <vt:lpstr>Umsetzung – vorlagen II</vt:lpstr>
      <vt:lpstr>Umsetzung – vorlagen III</vt:lpstr>
      <vt:lpstr>Umsetzung - datenquellen</vt:lpstr>
      <vt:lpstr>Ergebnisse – Suche und Pflege I</vt:lpstr>
      <vt:lpstr>Ergebnisse – Suche und Pflege II</vt:lpstr>
      <vt:lpstr>Besondere einschränkungen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Benutzergruppenabhängige Redakteurssicht</dc:title>
  <dc:creator>Besitzer</dc:creator>
  <cp:lastModifiedBy>Besitzer</cp:lastModifiedBy>
  <cp:revision>8</cp:revision>
  <dcterms:created xsi:type="dcterms:W3CDTF">2016-05-13T14:54:36Z</dcterms:created>
  <dcterms:modified xsi:type="dcterms:W3CDTF">2016-05-13T16:02:16Z</dcterms:modified>
</cp:coreProperties>
</file>