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Übertragen von Bildauflösungen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Lösungen für CMS </a:t>
            </a:r>
            <a:r>
              <a:rPr lang="de-DE" dirty="0" err="1" smtClean="0"/>
              <a:t>FirstSpirit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8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Export von Auflösungen</a:t>
            </a:r>
          </a:p>
          <a:p>
            <a:r>
              <a:rPr lang="de-DE" dirty="0" smtClean="0"/>
              <a:t>Import von Auflösungen</a:t>
            </a:r>
          </a:p>
          <a:p>
            <a:r>
              <a:rPr lang="de-DE" dirty="0" smtClean="0"/>
              <a:t>Direktes Übertragen</a:t>
            </a:r>
          </a:p>
          <a:p>
            <a:r>
              <a:rPr lang="de-DE" dirty="0" smtClean="0"/>
              <a:t>Beispiel Import-Datei</a:t>
            </a:r>
          </a:p>
          <a:p>
            <a:r>
              <a:rPr lang="de-DE" dirty="0" smtClean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208022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Export von Auflösungen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 Skript im Menü „Extras-&gt;Skript ausführen“</a:t>
            </a:r>
          </a:p>
          <a:p>
            <a:r>
              <a:rPr lang="de-DE" dirty="0" smtClean="0"/>
              <a:t>Ausgabe in </a:t>
            </a:r>
            <a:r>
              <a:rPr lang="de-DE" dirty="0" err="1" smtClean="0"/>
              <a:t>JFrame</a:t>
            </a:r>
            <a:endParaRPr lang="de-DE" dirty="0" smtClean="0"/>
          </a:p>
          <a:p>
            <a:r>
              <a:rPr lang="de-DE" dirty="0" smtClean="0"/>
              <a:t>Reihenfolge der Spalten definierbar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338" y="3865102"/>
            <a:ext cx="7809593" cy="288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Import von Auflösungen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 Skript im </a:t>
            </a:r>
            <a:r>
              <a:rPr lang="de-DE" dirty="0" smtClean="0"/>
              <a:t>Menü</a:t>
            </a:r>
          </a:p>
          <a:p>
            <a:r>
              <a:rPr lang="de-DE" dirty="0" smtClean="0"/>
              <a:t>Import eine lokalen Datei</a:t>
            </a:r>
          </a:p>
          <a:p>
            <a:r>
              <a:rPr lang="de-DE" dirty="0" smtClean="0"/>
              <a:t>Reihenfolge der Spalten definierbar</a:t>
            </a:r>
          </a:p>
          <a:p>
            <a:r>
              <a:rPr lang="de-DE" dirty="0" smtClean="0"/>
              <a:t>Existierende Auflösungen werden aktualisiert</a:t>
            </a:r>
          </a:p>
          <a:p>
            <a:r>
              <a:rPr lang="de-DE" dirty="0" smtClean="0"/>
              <a:t>Direkter Import der vorher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exportierten Datei möglich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2" y="3833023"/>
            <a:ext cx="6845959" cy="29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Direktes Übertragen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 Auftrag</a:t>
            </a:r>
          </a:p>
          <a:p>
            <a:r>
              <a:rPr lang="de-DE" dirty="0" smtClean="0"/>
              <a:t>Hinzufügen </a:t>
            </a:r>
            <a:r>
              <a:rPr lang="de-DE" dirty="0"/>
              <a:t>aller Auflösungen möglich (</a:t>
            </a:r>
            <a:r>
              <a:rPr lang="de-DE" dirty="0" err="1"/>
              <a:t>appendResolutionsOnly</a:t>
            </a:r>
            <a:r>
              <a:rPr lang="de-DE" dirty="0"/>
              <a:t> = </a:t>
            </a:r>
            <a:r>
              <a:rPr lang="de-DE" dirty="0" err="1" smtClean="0"/>
              <a:t>true</a:t>
            </a:r>
            <a:r>
              <a:rPr lang="de-DE" dirty="0" smtClean="0"/>
              <a:t>)</a:t>
            </a:r>
          </a:p>
          <a:p>
            <a:r>
              <a:rPr lang="de-DE" dirty="0" smtClean="0"/>
              <a:t>Überschreiben aller Auflösungen möglich (</a:t>
            </a:r>
            <a:r>
              <a:rPr lang="de-DE" dirty="0" err="1" smtClean="0"/>
              <a:t>appendResolutionsOnly</a:t>
            </a:r>
            <a:r>
              <a:rPr lang="de-DE" dirty="0" smtClean="0"/>
              <a:t> = </a:t>
            </a:r>
            <a:r>
              <a:rPr lang="de-DE" dirty="0" err="1" smtClean="0"/>
              <a:t>false</a:t>
            </a:r>
            <a:r>
              <a:rPr lang="de-DE" dirty="0" smtClean="0"/>
              <a:t>)</a:t>
            </a:r>
          </a:p>
          <a:p>
            <a:r>
              <a:rPr lang="de-DE" dirty="0" smtClean="0"/>
              <a:t>Mehrere Zielprojekte möglich (</a:t>
            </a:r>
            <a:r>
              <a:rPr lang="de-DE" dirty="0" err="1" smtClean="0"/>
              <a:t>targetProjects</a:t>
            </a:r>
            <a:r>
              <a:rPr lang="de-DE" dirty="0" smtClean="0"/>
              <a:t>=1234,5678,9012)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41" y="4127659"/>
            <a:ext cx="4813300" cy="26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Import-Datei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 nach Spalten- und </a:t>
            </a:r>
            <a:r>
              <a:rPr lang="de-DE" dirty="0" err="1" smtClean="0"/>
              <a:t>delimiter</a:t>
            </a:r>
            <a:r>
              <a:rPr lang="de-DE" dirty="0" smtClean="0"/>
              <a:t>-Definition im Import-Skript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20" y="2637638"/>
            <a:ext cx="5676900" cy="14097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507" y="4827829"/>
            <a:ext cx="75533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Skripte für Export und Import</a:t>
            </a:r>
          </a:p>
          <a:p>
            <a:pPr lvl="1"/>
            <a:r>
              <a:rPr lang="de-DE" dirty="0" smtClean="0"/>
              <a:t>Paket „</a:t>
            </a:r>
            <a:r>
              <a:rPr lang="de-DE" dirty="0"/>
              <a:t> </a:t>
            </a:r>
            <a:r>
              <a:rPr lang="de-DE" dirty="0" err="1"/>
              <a:t>ImageResolutionHandling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Siehe Mail vom 12. Mai 2016</a:t>
            </a:r>
          </a:p>
          <a:p>
            <a:r>
              <a:rPr lang="de-DE" dirty="0" smtClean="0"/>
              <a:t>Skript für direktes Übertragen im Auftrag</a:t>
            </a:r>
          </a:p>
          <a:p>
            <a:pPr lvl="1"/>
            <a:r>
              <a:rPr lang="de-DE" dirty="0" smtClean="0"/>
              <a:t>FS Schmoldt</a:t>
            </a:r>
          </a:p>
          <a:p>
            <a:pPr lvl="2"/>
            <a:r>
              <a:rPr lang="de-DE" dirty="0" smtClean="0"/>
              <a:t>Aktionsvorlage auf SERVER</a:t>
            </a:r>
            <a:r>
              <a:rPr lang="de-DE" dirty="0"/>
              <a:t>, Skript „</a:t>
            </a:r>
            <a:r>
              <a:rPr lang="de-DE" dirty="0" err="1"/>
              <a:t>ReleaseImageResolutionToProjects</a:t>
            </a:r>
            <a:r>
              <a:rPr lang="de-DE" dirty="0"/>
              <a:t> “</a:t>
            </a:r>
          </a:p>
          <a:p>
            <a:pPr lvl="1"/>
            <a:r>
              <a:rPr lang="de-DE" dirty="0" smtClean="0"/>
              <a:t>Oder FS Schmoldt, Projekt Mithras </a:t>
            </a:r>
            <a:r>
              <a:rPr lang="de-DE" dirty="0" err="1" smtClean="0"/>
              <a:t>Energy</a:t>
            </a:r>
            <a:endParaRPr lang="de-DE" dirty="0" smtClean="0"/>
          </a:p>
          <a:p>
            <a:pPr lvl="2"/>
            <a:r>
              <a:rPr lang="de-DE" dirty="0"/>
              <a:t>Auftrag „Release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resolutions</a:t>
            </a:r>
            <a:r>
              <a:rPr lang="de-DE" dirty="0"/>
              <a:t> </a:t>
            </a:r>
            <a:r>
              <a:rPr lang="de-DE" dirty="0" smtClean="0"/>
              <a:t>“ und KOPIE des Server-Skripts, damit man die Parameter setzen kann</a:t>
            </a:r>
          </a:p>
          <a:p>
            <a:pPr lvl="1"/>
            <a:r>
              <a:rPr lang="de-DE" dirty="0" smtClean="0"/>
              <a:t>Oder siehe </a:t>
            </a:r>
            <a:r>
              <a:rPr lang="de-DE" dirty="0"/>
              <a:t>Mail vom 12. Mai </a:t>
            </a:r>
            <a:r>
              <a:rPr lang="de-DE" dirty="0" smtClean="0"/>
              <a:t>2016</a:t>
            </a:r>
          </a:p>
          <a:p>
            <a:r>
              <a:rPr lang="de-DE" dirty="0" smtClean="0"/>
              <a:t>Import-Datei</a:t>
            </a:r>
          </a:p>
          <a:p>
            <a:pPr lvl="1"/>
            <a:r>
              <a:rPr lang="de-DE" dirty="0"/>
              <a:t>Siehe Mail vom 12. Mai 2016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4941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bändert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TM03090430[[fn=Verbund]]</Template>
  <TotalTime>0</TotalTime>
  <Words>176</Words>
  <Application>Microsoft Office PowerPoint</Application>
  <PresentationFormat>Breitbild</PresentationFormat>
  <Paragraphs>42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Corbel</vt:lpstr>
      <vt:lpstr>Wingdings</vt:lpstr>
      <vt:lpstr>Gebändert</vt:lpstr>
      <vt:lpstr>Übertragen von Bildauflösungen</vt:lpstr>
      <vt:lpstr>Übersicht</vt:lpstr>
      <vt:lpstr>Export von Auflösungen</vt:lpstr>
      <vt:lpstr>Import von Auflösungen</vt:lpstr>
      <vt:lpstr>Direktes Übertragen</vt:lpstr>
      <vt:lpstr>Beispiel Import-Datei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Übertragen von auflösungen</dc:title>
  <dc:creator>Besitzer</dc:creator>
  <cp:lastModifiedBy>Besitzer</cp:lastModifiedBy>
  <cp:revision>8</cp:revision>
  <dcterms:created xsi:type="dcterms:W3CDTF">2016-05-12T14:57:51Z</dcterms:created>
  <dcterms:modified xsi:type="dcterms:W3CDTF">2016-05-12T16:07:39Z</dcterms:modified>
</cp:coreProperties>
</file>