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92" d="100"/>
          <a:sy n="92" d="100"/>
        </p:scale>
        <p:origin x="-1272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 </a:t>
            </a:r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E-Commerce: Nicole Haberbusch, Markus Wasserbauer, Marc Kaiblinger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JMeter</a:t>
            </a:r>
            <a:r>
              <a:rPr lang="de-AT" dirty="0" smtClean="0"/>
              <a:t>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JMeter</a:t>
            </a:r>
            <a:r>
              <a:rPr lang="en-US" dirty="0"/>
              <a:t> may be used to test performance both on static and dynamic </a:t>
            </a:r>
            <a:r>
              <a:rPr lang="en-US" dirty="0" smtClean="0"/>
              <a:t>resources</a:t>
            </a:r>
          </a:p>
          <a:p>
            <a:endParaRPr lang="en-US" dirty="0"/>
          </a:p>
          <a:p>
            <a:r>
              <a:rPr lang="en-US" dirty="0"/>
              <a:t>It can be used to simulate a heavy load on a server, group of servers, network or object to test its strength or to analyze overall performance under different load types.</a:t>
            </a:r>
            <a:endParaRPr lang="de-AT" dirty="0"/>
          </a:p>
        </p:txBody>
      </p:sp>
      <p:pic>
        <p:nvPicPr>
          <p:cNvPr id="1032" name="Picture 8" descr="http://cdn.dev.classmethod.jp/wp-content/uploads/2016/05/jme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9" b="27428"/>
          <a:stretch/>
        </p:blipFill>
        <p:spPr bwMode="auto">
          <a:xfrm>
            <a:off x="6660284" y="3952212"/>
            <a:ext cx="5067300" cy="25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5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5400" dirty="0" err="1" smtClean="0"/>
              <a:t>Questions</a:t>
            </a:r>
            <a:r>
              <a:rPr lang="de-AT" sz="5400" dirty="0" smtClean="0"/>
              <a:t>?</a:t>
            </a:r>
            <a:br>
              <a:rPr lang="de-AT" sz="5400" dirty="0" smtClean="0"/>
            </a:br>
            <a:endParaRPr lang="de-AT" sz="5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5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https://jmeter.apache.org/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70</Words>
  <Application>Microsoft Office PowerPoint</Application>
  <PresentationFormat>Benutzerdefiniert</PresentationFormat>
  <Paragraphs>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Ion</vt:lpstr>
      <vt:lpstr>Presentation Task 2</vt:lpstr>
      <vt:lpstr>JMeter </vt:lpstr>
      <vt:lpstr>Questions? </vt:lpstr>
      <vt:lpstr>References: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Baseline Algorithm</dc:title>
  <dc:creator>najwa.payer@htlstp.ac.at</dc:creator>
  <cp:lastModifiedBy>Markus</cp:lastModifiedBy>
  <cp:revision>15</cp:revision>
  <dcterms:created xsi:type="dcterms:W3CDTF">2016-10-17T16:02:17Z</dcterms:created>
  <dcterms:modified xsi:type="dcterms:W3CDTF">2016-11-14T15:44:44Z</dcterms:modified>
</cp:coreProperties>
</file>