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2" d="100"/>
          <a:sy n="92" d="100"/>
        </p:scale>
        <p:origin x="-27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Presentation Baseline Algorithm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E-Commerce: Nicole Haberbusch, Markus Wasserbauer, Marc Kaiblinger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2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Technic: Retry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case we process a task again and again. It is the simplest technique that retries the failed task on the same resource. </a:t>
            </a:r>
          </a:p>
          <a:p>
            <a:endParaRPr lang="en-GB" dirty="0" smtClean="0"/>
          </a:p>
          <a:p>
            <a:r>
              <a:rPr lang="en-GB" dirty="0" smtClean="0"/>
              <a:t>Step by Step: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 task fails on a certain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Failed task is recognized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Task is sent again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https://cdn1.iconfinder.com/data/icons/basic-ui-elements-color/700/012_restart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952" y="2940194"/>
            <a:ext cx="1782099" cy="178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1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making</a:t>
            </a:r>
            <a:r>
              <a:rPr lang="en-GB" dirty="0" smtClean="0"/>
              <a:t>:	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37791" y="1673305"/>
            <a:ext cx="4473547" cy="4195481"/>
          </a:xfrm>
        </p:spPr>
        <p:txBody>
          <a:bodyPr/>
          <a:lstStyle/>
          <a:p>
            <a:r>
              <a:rPr lang="en-GB" dirty="0" smtClean="0"/>
              <a:t>Note that the percentile of processing time of the cloud computing system using the retrying technique stays constant given the above parameters.</a:t>
            </a:r>
            <a:endParaRPr lang="en-GB" dirty="0" smtClean="0"/>
          </a:p>
        </p:txBody>
      </p:sp>
      <p:pic>
        <p:nvPicPr>
          <p:cNvPr id="2050" name="Picture 2" descr="https://scontent-lhr3-1.xx.fbcdn.net/v/t34.0-12/14798747_1547530345263769_338149416_n.png?oh=83ec7ebbeb605392d5983735ef23947c&amp;oe=5809E4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68" y="1501430"/>
            <a:ext cx="5991225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8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Improvement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set of machines used for the retry</a:t>
            </a:r>
          </a:p>
          <a:p>
            <a:endParaRPr lang="en-GB" dirty="0" smtClean="0"/>
          </a:p>
          <a:p>
            <a:r>
              <a:rPr lang="en-GB" dirty="0" smtClean="0"/>
              <a:t>Use data which is already processed as new starting point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9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sz="5400" dirty="0" err="1" smtClean="0"/>
              <a:t>Questions</a:t>
            </a:r>
            <a:r>
              <a:rPr lang="de-AT" sz="5400" dirty="0" smtClean="0"/>
              <a:t>?</a:t>
            </a:r>
            <a:br>
              <a:rPr lang="de-AT" sz="5400" dirty="0" smtClean="0"/>
            </a:br>
            <a:endParaRPr lang="de-AT" sz="5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95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cdn.fbsbx.com</a:t>
            </a:r>
            <a:r>
              <a:rPr lang="en-US" dirty="0" smtClean="0"/>
              <a:t>/v/t59.2708-21/11228796_1107022289313393_970555555_n.pdf/</a:t>
            </a:r>
            <a:r>
              <a:rPr lang="en-US" dirty="0" err="1" smtClean="0"/>
              <a:t>FT_Cloud_ieee.pdf?oh</a:t>
            </a:r>
            <a:r>
              <a:rPr lang="en-US" dirty="0" smtClean="0"/>
              <a:t>=8824efb15f2a6c4ba3f2f7b85594186c&amp;oe=5806C7DB&amp;dl=1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http://ieeexplore.ieee.org/stamp/stamp.jsp?arnumber=6356962&amp;tag=1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114</Words>
  <Application>Microsoft Office PowerPoint</Application>
  <PresentationFormat>Benutzerdefiniert</PresentationFormat>
  <Paragraphs>20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Ion</vt:lpstr>
      <vt:lpstr>Presentation Baseline Algorithm</vt:lpstr>
      <vt:lpstr>Technic: Retry</vt:lpstr>
      <vt:lpstr>Decision making: </vt:lpstr>
      <vt:lpstr>Improvement:</vt:lpstr>
      <vt:lpstr>Questions? </vt:lpstr>
      <vt:lpstr>References: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Baseline Algorithm</dc:title>
  <dc:creator>najwa.payer@htlstp.ac.at</dc:creator>
  <cp:lastModifiedBy>Markus</cp:lastModifiedBy>
  <cp:revision>13</cp:revision>
  <dcterms:created xsi:type="dcterms:W3CDTF">2016-10-17T16:02:17Z</dcterms:created>
  <dcterms:modified xsi:type="dcterms:W3CDTF">2016-10-19T10:47:44Z</dcterms:modified>
</cp:coreProperties>
</file>