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4" r:id="rId4"/>
    <p:sldId id="273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>
        <p:scale>
          <a:sx n="92" d="100"/>
          <a:sy n="92" d="100"/>
        </p:scale>
        <p:origin x="-1062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 Task </a:t>
            </a:r>
            <a:r>
              <a:rPr lang="en-GB" dirty="0"/>
              <a:t>4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E-Commerce: Nicole </a:t>
            </a:r>
            <a:r>
              <a:rPr lang="de-DE" dirty="0" err="1" smtClean="0"/>
              <a:t>HaberbERGER</a:t>
            </a:r>
            <a:r>
              <a:rPr lang="de-DE" dirty="0" smtClean="0"/>
              <a:t>, Markus Wasserbauer, Marc Kaiblinger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~ 3000 generated VMs</a:t>
            </a:r>
          </a:p>
          <a:p>
            <a:r>
              <a:rPr lang="en-GB" dirty="0" smtClean="0"/>
              <a:t>~ 1000 PMs generated</a:t>
            </a:r>
          </a:p>
          <a:p>
            <a:r>
              <a:rPr lang="en-GB" dirty="0" smtClean="0"/>
              <a:t>~ Running on about 100 edges</a:t>
            </a:r>
          </a:p>
          <a:p>
            <a:r>
              <a:rPr lang="en-GB" dirty="0" smtClean="0"/>
              <a:t>Randomly distribute workload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47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with improved Baseline Algorithm (</a:t>
            </a:r>
            <a:r>
              <a:rPr lang="en-GB" dirty="0" smtClean="0"/>
              <a:t>Retry)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Execution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10.000 </a:t>
            </a:r>
            <a:r>
              <a:rPr lang="de-AT" dirty="0" err="1"/>
              <a:t>Requests</a:t>
            </a:r>
            <a:endParaRPr lang="de-AT" dirty="0"/>
          </a:p>
          <a:p>
            <a:r>
              <a:rPr lang="de-AT" dirty="0" err="1"/>
              <a:t>Edges</a:t>
            </a:r>
            <a:r>
              <a:rPr lang="de-AT" dirty="0"/>
              <a:t>: 112</a:t>
            </a:r>
          </a:p>
          <a:p>
            <a:r>
              <a:rPr lang="de-AT" dirty="0"/>
              <a:t>PMs: </a:t>
            </a:r>
            <a:r>
              <a:rPr lang="de-AT" dirty="0" smtClean="0"/>
              <a:t>5616</a:t>
            </a:r>
            <a:endParaRPr lang="de-AT" dirty="0"/>
          </a:p>
          <a:p>
            <a:r>
              <a:rPr lang="de-AT" dirty="0"/>
              <a:t>VMs: </a:t>
            </a:r>
            <a:r>
              <a:rPr lang="de-AT" dirty="0" smtClean="0"/>
              <a:t>5732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smtClean="0"/>
              <a:t>After </a:t>
            </a:r>
            <a:r>
              <a:rPr lang="de-AT" dirty="0" err="1" smtClean="0"/>
              <a:t>Execution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 err="1" smtClean="0"/>
              <a:t>Executions</a:t>
            </a:r>
            <a:r>
              <a:rPr lang="de-AT" dirty="0" smtClean="0"/>
              <a:t>: 35489</a:t>
            </a:r>
          </a:p>
          <a:p>
            <a:r>
              <a:rPr lang="de-AT" dirty="0" err="1" smtClean="0"/>
              <a:t>Requests</a:t>
            </a:r>
            <a:r>
              <a:rPr lang="de-AT" dirty="0" smtClean="0"/>
              <a:t> </a:t>
            </a:r>
            <a:r>
              <a:rPr lang="de-AT" dirty="0" err="1" smtClean="0"/>
              <a:t>failed</a:t>
            </a:r>
            <a:r>
              <a:rPr lang="de-AT" dirty="0" smtClean="0"/>
              <a:t>: 5897</a:t>
            </a:r>
          </a:p>
          <a:p>
            <a:r>
              <a:rPr lang="de-AT" dirty="0" smtClean="0"/>
              <a:t>PM </a:t>
            </a:r>
            <a:r>
              <a:rPr lang="de-AT" dirty="0" err="1" smtClean="0"/>
              <a:t>fails</a:t>
            </a:r>
            <a:r>
              <a:rPr lang="de-AT" dirty="0" smtClean="0"/>
              <a:t>: 142</a:t>
            </a:r>
          </a:p>
          <a:p>
            <a:r>
              <a:rPr lang="de-AT" dirty="0" smtClean="0"/>
              <a:t>VM </a:t>
            </a:r>
            <a:r>
              <a:rPr lang="de-AT" dirty="0" err="1" smtClean="0"/>
              <a:t>fails</a:t>
            </a:r>
            <a:r>
              <a:rPr lang="de-AT" dirty="0" smtClean="0"/>
              <a:t>: 102</a:t>
            </a:r>
          </a:p>
          <a:p>
            <a:r>
              <a:rPr lang="de-AT" dirty="0" err="1" smtClean="0"/>
              <a:t>Retries</a:t>
            </a:r>
            <a:r>
              <a:rPr lang="de-AT" dirty="0" smtClean="0"/>
              <a:t>: 21547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50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with improved Baseline Algorithm (Retry + </a:t>
            </a:r>
            <a:r>
              <a:rPr lang="en-GB" dirty="0" err="1"/>
              <a:t>Safepoint</a:t>
            </a:r>
            <a:r>
              <a:rPr lang="en-GB" dirty="0"/>
              <a:t>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Execution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10.000 </a:t>
            </a:r>
            <a:r>
              <a:rPr lang="de-AT" dirty="0" err="1"/>
              <a:t>Requests</a:t>
            </a:r>
            <a:endParaRPr lang="de-AT" dirty="0"/>
          </a:p>
          <a:p>
            <a:r>
              <a:rPr lang="de-AT" dirty="0" err="1"/>
              <a:t>Edges</a:t>
            </a:r>
            <a:r>
              <a:rPr lang="de-AT" dirty="0"/>
              <a:t>: 112</a:t>
            </a:r>
          </a:p>
          <a:p>
            <a:r>
              <a:rPr lang="de-AT" dirty="0"/>
              <a:t>PMs: 5302</a:t>
            </a:r>
          </a:p>
          <a:p>
            <a:r>
              <a:rPr lang="de-AT" dirty="0"/>
              <a:t>VMs: 5406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smtClean="0"/>
              <a:t>After </a:t>
            </a:r>
            <a:r>
              <a:rPr lang="de-AT" dirty="0" err="1" smtClean="0"/>
              <a:t>Execution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 err="1" smtClean="0"/>
              <a:t>Executions</a:t>
            </a:r>
            <a:r>
              <a:rPr lang="de-AT" dirty="0" smtClean="0"/>
              <a:t>: 20731</a:t>
            </a:r>
          </a:p>
          <a:p>
            <a:r>
              <a:rPr lang="de-AT" dirty="0" err="1" smtClean="0"/>
              <a:t>Requests</a:t>
            </a:r>
            <a:r>
              <a:rPr lang="de-AT" dirty="0" smtClean="0"/>
              <a:t> </a:t>
            </a:r>
            <a:r>
              <a:rPr lang="de-AT" dirty="0" err="1" smtClean="0"/>
              <a:t>failed</a:t>
            </a:r>
            <a:r>
              <a:rPr lang="de-AT" dirty="0" smtClean="0"/>
              <a:t>: 4836</a:t>
            </a:r>
          </a:p>
          <a:p>
            <a:r>
              <a:rPr lang="de-AT" dirty="0" smtClean="0"/>
              <a:t>PM </a:t>
            </a:r>
            <a:r>
              <a:rPr lang="de-AT" dirty="0" err="1" smtClean="0"/>
              <a:t>fails</a:t>
            </a:r>
            <a:r>
              <a:rPr lang="de-AT" dirty="0" smtClean="0"/>
              <a:t>: 107</a:t>
            </a:r>
          </a:p>
          <a:p>
            <a:r>
              <a:rPr lang="de-AT" dirty="0" smtClean="0"/>
              <a:t>VM </a:t>
            </a:r>
            <a:r>
              <a:rPr lang="de-AT" dirty="0" err="1" smtClean="0"/>
              <a:t>fails</a:t>
            </a:r>
            <a:r>
              <a:rPr lang="de-AT" dirty="0" smtClean="0"/>
              <a:t>: 84</a:t>
            </a:r>
          </a:p>
          <a:p>
            <a:r>
              <a:rPr lang="de-AT" dirty="0" err="1" smtClean="0"/>
              <a:t>Retries</a:t>
            </a:r>
            <a:r>
              <a:rPr lang="de-AT" dirty="0" smtClean="0"/>
              <a:t>: 10731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4361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Environment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8"/>
          <a:stretch/>
        </p:blipFill>
        <p:spPr>
          <a:xfrm>
            <a:off x="992236" y="1147622"/>
            <a:ext cx="4758024" cy="5390275"/>
          </a:xfrm>
        </p:spPr>
      </p:pic>
      <p:sp>
        <p:nvSpPr>
          <p:cNvPr id="7" name="Textfeld 6"/>
          <p:cNvSpPr txBox="1"/>
          <p:nvPr/>
        </p:nvSpPr>
        <p:spPr>
          <a:xfrm>
            <a:off x="6359229" y="1815990"/>
            <a:ext cx="49792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Simulation Environment: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http Request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generator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Controller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Edge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Edge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distribute</a:t>
            </a:r>
            <a:r>
              <a:rPr lang="de-DE" dirty="0" smtClean="0"/>
              <a:t> Load on PMs </a:t>
            </a:r>
            <a:r>
              <a:rPr lang="de-DE" dirty="0" err="1" smtClean="0"/>
              <a:t>and</a:t>
            </a:r>
            <a:r>
              <a:rPr lang="de-DE" dirty="0" smtClean="0"/>
              <a:t> VMs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Physical</a:t>
            </a:r>
            <a:r>
              <a:rPr lang="de-DE" dirty="0" smtClean="0"/>
              <a:t> Machines: </a:t>
            </a:r>
            <a:r>
              <a:rPr lang="de-DE" dirty="0" err="1" smtClean="0"/>
              <a:t>contain</a:t>
            </a:r>
            <a:r>
              <a:rPr lang="de-DE" dirty="0" smtClean="0"/>
              <a:t> VMs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Virtual Machines: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55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</a:t>
            </a:r>
            <a:r>
              <a:rPr lang="de-AT" dirty="0" err="1" smtClean="0"/>
              <a:t>Functionality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8"/>
          <a:stretch/>
        </p:blipFill>
        <p:spPr>
          <a:xfrm>
            <a:off x="576588" y="1144040"/>
            <a:ext cx="4758024" cy="5390275"/>
          </a:xfrm>
        </p:spPr>
      </p:pic>
      <p:sp>
        <p:nvSpPr>
          <p:cNvPr id="8" name="Textfeld 7"/>
          <p:cNvSpPr txBox="1"/>
          <p:nvPr/>
        </p:nvSpPr>
        <p:spPr>
          <a:xfrm>
            <a:off x="5565430" y="1300022"/>
            <a:ext cx="622478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Appache</a:t>
            </a:r>
            <a:r>
              <a:rPr lang="de-DE" dirty="0" smtClean="0"/>
              <a:t> </a:t>
            </a:r>
            <a:r>
              <a:rPr lang="de-DE" dirty="0" err="1" smtClean="0"/>
              <a:t>jMeter</a:t>
            </a:r>
            <a:r>
              <a:rPr lang="de-DE" dirty="0" smtClean="0"/>
              <a:t>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Controler</a:t>
            </a:r>
            <a:r>
              <a:rPr lang="de-DE" dirty="0" smtClean="0"/>
              <a:t>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Edge </a:t>
            </a:r>
            <a:r>
              <a:rPr lang="de-DE" dirty="0" err="1" smtClean="0"/>
              <a:t>distributes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orkload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PMs</a:t>
            </a:r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distribute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VMs</a:t>
            </a:r>
          </a:p>
          <a:p>
            <a:endParaRPr lang="de-DE" dirty="0"/>
          </a:p>
          <a:p>
            <a:r>
              <a:rPr lang="de-DE" dirty="0" smtClean="0"/>
              <a:t>VMs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PMs</a:t>
            </a:r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concatinate</a:t>
            </a:r>
            <a:r>
              <a:rPr lang="de-DE" dirty="0" smtClean="0"/>
              <a:t> VM </a:t>
            </a:r>
            <a:r>
              <a:rPr lang="de-DE" dirty="0" err="1" smtClean="0"/>
              <a:t>responses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back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Edge</a:t>
            </a:r>
          </a:p>
          <a:p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webserver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</a:p>
          <a:p>
            <a:r>
              <a:rPr lang="de-DE" dirty="0" err="1"/>
              <a:t>t</a:t>
            </a:r>
            <a:r>
              <a:rPr lang="de-DE" dirty="0" err="1" smtClean="0"/>
              <a:t>he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04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</a:t>
            </a:r>
            <a:r>
              <a:rPr lang="de-AT" dirty="0" err="1" smtClean="0"/>
              <a:t>Failure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1" y="1000737"/>
            <a:ext cx="4514080" cy="5635591"/>
          </a:xfrm>
        </p:spPr>
      </p:pic>
      <p:sp>
        <p:nvSpPr>
          <p:cNvPr id="8" name="Textfeld 7"/>
          <p:cNvSpPr txBox="1"/>
          <p:nvPr/>
        </p:nvSpPr>
        <p:spPr>
          <a:xfrm>
            <a:off x="5929742" y="2148499"/>
            <a:ext cx="5774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VMs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concatinate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Edge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tolerance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</a:p>
          <a:p>
            <a:r>
              <a:rPr lang="de-DE" dirty="0" smtClean="0"/>
              <a:t>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safepoint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Physical</a:t>
            </a:r>
            <a:r>
              <a:rPr lang="de-DE" dirty="0" smtClean="0"/>
              <a:t> Machines: hold VMs</a:t>
            </a:r>
          </a:p>
          <a:p>
            <a:endParaRPr lang="de-DE" dirty="0"/>
          </a:p>
          <a:p>
            <a:r>
              <a:rPr lang="de-DE" dirty="0" smtClean="0"/>
              <a:t>Virtual Machines: </a:t>
            </a:r>
            <a:r>
              <a:rPr lang="de-DE" dirty="0" err="1" smtClean="0"/>
              <a:t>perform</a:t>
            </a:r>
            <a:r>
              <a:rPr lang="de-DE" dirty="0" smtClean="0"/>
              <a:t> 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5400" dirty="0" err="1" smtClean="0"/>
              <a:t>Questions</a:t>
            </a:r>
            <a:r>
              <a:rPr lang="de-AT" sz="5400" dirty="0" smtClean="0"/>
              <a:t>?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1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198</Words>
  <Application>Microsoft Office PowerPoint</Application>
  <PresentationFormat>Benutzerdefiniert</PresentationFormat>
  <Paragraphs>79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Ion</vt:lpstr>
      <vt:lpstr>Presentation Task 4</vt:lpstr>
      <vt:lpstr>Testing Requirements</vt:lpstr>
      <vt:lpstr>Result with improved Baseline Algorithm (Retry)</vt:lpstr>
      <vt:lpstr>Result with improved Baseline Algorithm (Retry + Safepoint)</vt:lpstr>
      <vt:lpstr>Retry  + Safepoint: Environment</vt:lpstr>
      <vt:lpstr>Retry  + Safepoint: Functionality</vt:lpstr>
      <vt:lpstr>Retry  + Safepoint: Failure handling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Baseline Algorithm</dc:title>
  <dc:creator>najwa.payer@htlstp.ac.at</dc:creator>
  <cp:lastModifiedBy>Markus</cp:lastModifiedBy>
  <cp:revision>34</cp:revision>
  <dcterms:created xsi:type="dcterms:W3CDTF">2016-10-17T16:02:17Z</dcterms:created>
  <dcterms:modified xsi:type="dcterms:W3CDTF">2017-01-17T18:52:42Z</dcterms:modified>
</cp:coreProperties>
</file>