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74"/>
  </p:normalViewPr>
  <p:slideViewPr>
    <p:cSldViewPr snapToGrid="0" snapToObjects="1">
      <p:cViewPr>
        <p:scale>
          <a:sx n="92" d="100"/>
          <a:sy n="92" d="100"/>
        </p:scale>
        <p:origin x="-1104" y="-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Presentation Task </a:t>
            </a:r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E-Commerce: Nicole </a:t>
            </a:r>
            <a:r>
              <a:rPr lang="de-DE" dirty="0" err="1" smtClean="0"/>
              <a:t>HaberbERGER</a:t>
            </a:r>
            <a:r>
              <a:rPr lang="de-DE" dirty="0" smtClean="0"/>
              <a:t>, Markus Wasserbauer, Marc Kaiblinger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22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0448" y="147917"/>
            <a:ext cx="9404723" cy="1400530"/>
          </a:xfrm>
        </p:spPr>
        <p:txBody>
          <a:bodyPr/>
          <a:lstStyle/>
          <a:p>
            <a:r>
              <a:rPr lang="de-AT" dirty="0" smtClean="0"/>
              <a:t>Baseline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improvement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4655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0448" y="147917"/>
            <a:ext cx="9404723" cy="1400530"/>
          </a:xfrm>
        </p:spPr>
        <p:txBody>
          <a:bodyPr/>
          <a:lstStyle/>
          <a:p>
            <a:r>
              <a:rPr lang="de-AT" dirty="0" err="1" smtClean="0"/>
              <a:t>Retry</a:t>
            </a:r>
            <a:r>
              <a:rPr lang="de-AT" dirty="0" smtClean="0"/>
              <a:t>	 + </a:t>
            </a:r>
            <a:r>
              <a:rPr lang="de-AT" dirty="0" err="1" smtClean="0"/>
              <a:t>Safepoint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004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sz="5400" dirty="0" err="1" smtClean="0"/>
              <a:t>Questions</a:t>
            </a:r>
            <a:r>
              <a:rPr lang="de-AT" sz="5400" dirty="0" smtClean="0"/>
              <a:t>?</a:t>
            </a:r>
            <a:br>
              <a:rPr lang="de-AT" sz="5400" dirty="0" smtClean="0"/>
            </a:br>
            <a:endParaRPr lang="de-AT" sz="5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51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19</Words>
  <Application>Microsoft Office PowerPoint</Application>
  <PresentationFormat>Benutzerdefiniert</PresentationFormat>
  <Paragraphs>5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Ion</vt:lpstr>
      <vt:lpstr>Presentation Task 3</vt:lpstr>
      <vt:lpstr>Baseline without improvement</vt:lpstr>
      <vt:lpstr>Retry  + Safepoint</vt:lpstr>
      <vt:lpstr>Questions?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Baseline Algorithm</dc:title>
  <dc:creator>najwa.payer@htlstp.ac.at</dc:creator>
  <cp:lastModifiedBy>Markus</cp:lastModifiedBy>
  <cp:revision>30</cp:revision>
  <dcterms:created xsi:type="dcterms:W3CDTF">2016-10-17T16:02:17Z</dcterms:created>
  <dcterms:modified xsi:type="dcterms:W3CDTF">2016-12-13T22:09:38Z</dcterms:modified>
</cp:coreProperties>
</file>