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6" r:id="rId5"/>
    <p:sldId id="262" r:id="rId6"/>
    <p:sldId id="261" r:id="rId7"/>
    <p:sldId id="267" r:id="rId8"/>
    <p:sldId id="268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/>
    <p:restoredTop sz="94643"/>
  </p:normalViewPr>
  <p:slideViewPr>
    <p:cSldViewPr snapToGrid="0" snapToObjects="1">
      <p:cViewPr>
        <p:scale>
          <a:sx n="92" d="100"/>
          <a:sy n="92" d="100"/>
        </p:scale>
        <p:origin x="24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Presentation Task 2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E-Commerce: Nicole </a:t>
            </a:r>
            <a:r>
              <a:rPr lang="de-DE" dirty="0" err="1" smtClean="0"/>
              <a:t>HaberbERGER</a:t>
            </a:r>
            <a:r>
              <a:rPr lang="de-DE" dirty="0" smtClean="0"/>
              <a:t>, </a:t>
            </a:r>
            <a:r>
              <a:rPr lang="de-DE" dirty="0" smtClean="0"/>
              <a:t>Markus Wasserbauer, Marc Kaiblinger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22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https://jmeter.apache.org/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0448" y="147917"/>
            <a:ext cx="9404723" cy="1400530"/>
          </a:xfrm>
        </p:spPr>
        <p:txBody>
          <a:bodyPr/>
          <a:lstStyle/>
          <a:p>
            <a:r>
              <a:rPr lang="de-AT" dirty="0" err="1" smtClean="0"/>
              <a:t>Retry</a:t>
            </a:r>
            <a:r>
              <a:rPr lang="de-AT" dirty="0" smtClean="0"/>
              <a:t>	 + </a:t>
            </a:r>
            <a:r>
              <a:rPr lang="de-AT" dirty="0" err="1" smtClean="0"/>
              <a:t>Safepoint</a:t>
            </a:r>
            <a:r>
              <a:rPr lang="de-AT" dirty="0" smtClean="0"/>
              <a:t>: Environment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08"/>
          <a:stretch/>
        </p:blipFill>
        <p:spPr>
          <a:xfrm>
            <a:off x="992236" y="1147622"/>
            <a:ext cx="4758024" cy="5390275"/>
          </a:xfrm>
        </p:spPr>
      </p:pic>
      <p:sp>
        <p:nvSpPr>
          <p:cNvPr id="7" name="Textfeld 6"/>
          <p:cNvSpPr txBox="1"/>
          <p:nvPr/>
        </p:nvSpPr>
        <p:spPr>
          <a:xfrm>
            <a:off x="6359229" y="1815990"/>
            <a:ext cx="497924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Simulation Environment: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http </a:t>
            </a:r>
            <a:r>
              <a:rPr lang="de-DE" dirty="0" smtClean="0"/>
              <a:t>Request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Workload</a:t>
            </a:r>
            <a:r>
              <a:rPr lang="de-DE" dirty="0" smtClean="0"/>
              <a:t> </a:t>
            </a:r>
            <a:r>
              <a:rPr lang="de-DE" dirty="0" err="1" smtClean="0"/>
              <a:t>generator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Controller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Edge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Edge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distribute</a:t>
            </a:r>
            <a:r>
              <a:rPr lang="de-DE" dirty="0" smtClean="0"/>
              <a:t> Load on PMs </a:t>
            </a:r>
            <a:r>
              <a:rPr lang="de-DE" dirty="0" err="1" smtClean="0"/>
              <a:t>and</a:t>
            </a:r>
            <a:r>
              <a:rPr lang="de-DE" dirty="0" smtClean="0"/>
              <a:t> VMs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smtClean="0"/>
              <a:t>Machines</a:t>
            </a:r>
            <a:r>
              <a:rPr lang="de-DE" dirty="0" smtClean="0"/>
              <a:t>: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smtClean="0"/>
              <a:t>VMs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Virtual </a:t>
            </a:r>
            <a:r>
              <a:rPr lang="de-DE" dirty="0" smtClean="0"/>
              <a:t>Machines</a:t>
            </a:r>
            <a:r>
              <a:rPr lang="de-DE" dirty="0" smtClean="0"/>
              <a:t>: </a:t>
            </a:r>
            <a:r>
              <a:rPr lang="de-DE" dirty="0" err="1" smtClean="0"/>
              <a:t>performing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55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0448" y="147917"/>
            <a:ext cx="9404723" cy="1400530"/>
          </a:xfrm>
        </p:spPr>
        <p:txBody>
          <a:bodyPr/>
          <a:lstStyle/>
          <a:p>
            <a:r>
              <a:rPr lang="de-AT" dirty="0" err="1" smtClean="0"/>
              <a:t>Retry</a:t>
            </a:r>
            <a:r>
              <a:rPr lang="de-AT" dirty="0" smtClean="0"/>
              <a:t>	 + </a:t>
            </a:r>
            <a:r>
              <a:rPr lang="de-AT" dirty="0" err="1" smtClean="0"/>
              <a:t>Safepoint</a:t>
            </a:r>
            <a:r>
              <a:rPr lang="de-AT" dirty="0" smtClean="0"/>
              <a:t>: </a:t>
            </a:r>
            <a:r>
              <a:rPr lang="de-AT" dirty="0" err="1" smtClean="0"/>
              <a:t>Functionality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08"/>
          <a:stretch/>
        </p:blipFill>
        <p:spPr>
          <a:xfrm>
            <a:off x="576588" y="1144040"/>
            <a:ext cx="4758024" cy="5390275"/>
          </a:xfrm>
        </p:spPr>
      </p:pic>
      <p:sp>
        <p:nvSpPr>
          <p:cNvPr id="8" name="Textfeld 7"/>
          <p:cNvSpPr txBox="1"/>
          <p:nvPr/>
        </p:nvSpPr>
        <p:spPr>
          <a:xfrm>
            <a:off x="5565430" y="1300022"/>
            <a:ext cx="622478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Appache</a:t>
            </a:r>
            <a:r>
              <a:rPr lang="de-DE" dirty="0" smtClean="0"/>
              <a:t> </a:t>
            </a:r>
            <a:r>
              <a:rPr lang="de-DE" dirty="0" err="1" smtClean="0"/>
              <a:t>jMeter</a:t>
            </a:r>
            <a:r>
              <a:rPr lang="de-DE" dirty="0" smtClean="0"/>
              <a:t> </a:t>
            </a:r>
            <a:r>
              <a:rPr lang="de-DE" dirty="0" err="1" smtClean="0"/>
              <a:t>generates</a:t>
            </a:r>
            <a:r>
              <a:rPr lang="de-DE" dirty="0" smtClean="0"/>
              <a:t> </a:t>
            </a:r>
            <a:r>
              <a:rPr lang="de-DE" dirty="0" err="1" smtClean="0"/>
              <a:t>workload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Controler</a:t>
            </a:r>
            <a:r>
              <a:rPr lang="de-DE" dirty="0" smtClean="0"/>
              <a:t> </a:t>
            </a: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hands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Edge </a:t>
            </a:r>
            <a:r>
              <a:rPr lang="de-DE" dirty="0" err="1" smtClean="0"/>
              <a:t>distributes</a:t>
            </a:r>
            <a:r>
              <a:rPr lang="de-DE" dirty="0" smtClean="0"/>
              <a:t> </a:t>
            </a:r>
            <a:r>
              <a:rPr lang="de-DE" dirty="0" err="1"/>
              <a:t>w</a:t>
            </a:r>
            <a:r>
              <a:rPr lang="de-DE" dirty="0" err="1" smtClean="0"/>
              <a:t>orkload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PMs</a:t>
            </a:r>
          </a:p>
          <a:p>
            <a:endParaRPr lang="de-DE" dirty="0"/>
          </a:p>
          <a:p>
            <a:r>
              <a:rPr lang="de-DE" dirty="0" smtClean="0"/>
              <a:t>PMs </a:t>
            </a:r>
            <a:r>
              <a:rPr lang="de-DE" dirty="0" err="1" smtClean="0"/>
              <a:t>distribute</a:t>
            </a:r>
            <a:r>
              <a:rPr lang="de-DE" dirty="0" smtClean="0"/>
              <a:t> </a:t>
            </a:r>
            <a:r>
              <a:rPr lang="de-DE" dirty="0" err="1" smtClean="0"/>
              <a:t>workload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VMs</a:t>
            </a:r>
          </a:p>
          <a:p>
            <a:endParaRPr lang="de-DE" dirty="0"/>
          </a:p>
          <a:p>
            <a:r>
              <a:rPr lang="de-DE" dirty="0" smtClean="0"/>
              <a:t>VMs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hands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PMs</a:t>
            </a:r>
          </a:p>
          <a:p>
            <a:endParaRPr lang="de-DE" dirty="0"/>
          </a:p>
          <a:p>
            <a:r>
              <a:rPr lang="de-DE" dirty="0" smtClean="0"/>
              <a:t>PMs </a:t>
            </a:r>
            <a:r>
              <a:rPr lang="de-DE" dirty="0" err="1" smtClean="0"/>
              <a:t>concatinate</a:t>
            </a:r>
            <a:r>
              <a:rPr lang="de-DE" dirty="0" smtClean="0"/>
              <a:t> </a:t>
            </a:r>
            <a:r>
              <a:rPr lang="de-DE" dirty="0" smtClean="0"/>
              <a:t>VM </a:t>
            </a:r>
            <a:r>
              <a:rPr lang="de-DE" dirty="0" err="1" smtClean="0"/>
              <a:t>responses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hand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smtClean="0"/>
              <a:t>back </a:t>
            </a:r>
            <a:endParaRPr lang="de-DE" dirty="0" smtClean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smtClean="0"/>
              <a:t>Edge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Controller </a:t>
            </a:r>
            <a:r>
              <a:rPr lang="de-DE" dirty="0" err="1" smtClean="0"/>
              <a:t>generates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webserver</a:t>
            </a:r>
            <a:r>
              <a:rPr lang="de-DE" dirty="0" smtClean="0"/>
              <a:t>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</a:p>
          <a:p>
            <a:r>
              <a:rPr lang="de-DE" dirty="0" err="1"/>
              <a:t>t</a:t>
            </a:r>
            <a:r>
              <a:rPr lang="de-DE" dirty="0" err="1" smtClean="0"/>
              <a:t>he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04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0448" y="147917"/>
            <a:ext cx="9404723" cy="1400530"/>
          </a:xfrm>
        </p:spPr>
        <p:txBody>
          <a:bodyPr/>
          <a:lstStyle/>
          <a:p>
            <a:r>
              <a:rPr lang="de-AT" dirty="0" err="1" smtClean="0"/>
              <a:t>Retry</a:t>
            </a:r>
            <a:r>
              <a:rPr lang="de-AT" dirty="0" smtClean="0"/>
              <a:t>	 + </a:t>
            </a:r>
            <a:r>
              <a:rPr lang="de-AT" dirty="0" err="1" smtClean="0"/>
              <a:t>Safepoint</a:t>
            </a:r>
            <a:r>
              <a:rPr lang="de-AT" dirty="0" smtClean="0"/>
              <a:t>: </a:t>
            </a:r>
            <a:r>
              <a:rPr lang="de-AT" dirty="0" err="1" smtClean="0"/>
              <a:t>Failure</a:t>
            </a:r>
            <a:r>
              <a:rPr lang="de-AT" dirty="0" smtClean="0"/>
              <a:t> </a:t>
            </a:r>
            <a:r>
              <a:rPr lang="de-AT" dirty="0" err="1" smtClean="0"/>
              <a:t>handling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51" y="1000737"/>
            <a:ext cx="4514080" cy="5635591"/>
          </a:xfrm>
        </p:spPr>
      </p:pic>
      <p:sp>
        <p:nvSpPr>
          <p:cNvPr id="8" name="Textfeld 7"/>
          <p:cNvSpPr txBox="1"/>
          <p:nvPr/>
        </p:nvSpPr>
        <p:spPr>
          <a:xfrm>
            <a:off x="5929742" y="2148499"/>
            <a:ext cx="57743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VMs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PMs </a:t>
            </a:r>
            <a:r>
              <a:rPr lang="de-DE" dirty="0" err="1" smtClean="0"/>
              <a:t>concatinate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Edge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tolerance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Controller </a:t>
            </a: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retry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New </a:t>
            </a: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evaluated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</a:p>
          <a:p>
            <a:r>
              <a:rPr lang="de-DE" dirty="0" smtClean="0"/>
              <a:t>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safepoint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smtClean="0"/>
              <a:t>Machines</a:t>
            </a:r>
            <a:r>
              <a:rPr lang="de-DE" dirty="0" smtClean="0"/>
              <a:t>: hold VMs</a:t>
            </a:r>
          </a:p>
          <a:p>
            <a:endParaRPr lang="de-DE" dirty="0"/>
          </a:p>
          <a:p>
            <a:r>
              <a:rPr lang="de-DE" dirty="0" smtClean="0"/>
              <a:t>Virtual </a:t>
            </a:r>
            <a:r>
              <a:rPr lang="de-DE" dirty="0" smtClean="0"/>
              <a:t>Machines</a:t>
            </a:r>
            <a:r>
              <a:rPr lang="de-DE" dirty="0" smtClean="0"/>
              <a:t>: </a:t>
            </a:r>
            <a:r>
              <a:rPr lang="de-DE" dirty="0" err="1" smtClean="0"/>
              <a:t>perform</a:t>
            </a:r>
            <a:r>
              <a:rPr lang="de-DE" dirty="0" smtClean="0"/>
              <a:t>  </a:t>
            </a:r>
            <a:r>
              <a:rPr lang="de-DE" dirty="0" err="1" smtClean="0"/>
              <a:t>task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5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009"/>
          </a:xfrm>
        </p:spPr>
        <p:txBody>
          <a:bodyPr/>
          <a:lstStyle/>
          <a:p>
            <a:r>
              <a:rPr lang="de-AT" dirty="0" err="1" smtClean="0"/>
              <a:t>JMeter</a:t>
            </a:r>
            <a:r>
              <a:rPr lang="de-AT" dirty="0" smtClean="0"/>
              <a:t>	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4217" y="1180082"/>
            <a:ext cx="8946541" cy="419548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/>
              <a:t>Jmeter</a:t>
            </a:r>
            <a:r>
              <a:rPr lang="en-US" dirty="0"/>
              <a:t> generates HTTP Requests which are our workload</a:t>
            </a:r>
          </a:p>
          <a:p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/>
              <a:t>JMeter</a:t>
            </a:r>
            <a:r>
              <a:rPr lang="en-US" dirty="0"/>
              <a:t> may be used to test performance both on static and dynamic </a:t>
            </a:r>
            <a:r>
              <a:rPr lang="en-US" dirty="0" smtClean="0"/>
              <a:t>resources</a:t>
            </a:r>
          </a:p>
          <a:p>
            <a:endParaRPr lang="en-US" dirty="0"/>
          </a:p>
          <a:p>
            <a:r>
              <a:rPr lang="en-US" dirty="0"/>
              <a:t>It can be used to simulate a heavy load on a server, group of servers, network or object to test its strength or to analyze overall performance under different load types.</a:t>
            </a:r>
            <a:endParaRPr lang="de-AT" dirty="0"/>
          </a:p>
        </p:txBody>
      </p:sp>
      <p:pic>
        <p:nvPicPr>
          <p:cNvPr id="1032" name="Picture 8" descr="http://cdn.dev.classmethod.jp/wp-content/uploads/2016/05/jmet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9" b="27428"/>
          <a:stretch/>
        </p:blipFill>
        <p:spPr bwMode="auto">
          <a:xfrm>
            <a:off x="8142080" y="4862945"/>
            <a:ext cx="2837356" cy="144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5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506" y="-138549"/>
            <a:ext cx="8769927" cy="1426184"/>
          </a:xfrm>
        </p:spPr>
        <p:txBody>
          <a:bodyPr/>
          <a:lstStyle/>
          <a:p>
            <a:pPr algn="ctr"/>
            <a:r>
              <a:rPr lang="de-AT" sz="4200" dirty="0" smtClean="0"/>
              <a:t>Performance </a:t>
            </a:r>
            <a:r>
              <a:rPr lang="de-AT" sz="4200" smtClean="0"/>
              <a:t>&amp; Sampling </a:t>
            </a:r>
            <a:r>
              <a:rPr lang="de-AT" sz="4200" dirty="0" smtClean="0"/>
              <a:t>Time</a:t>
            </a:r>
            <a:endParaRPr lang="de-AT" sz="4200" dirty="0"/>
          </a:p>
        </p:txBody>
      </p:sp>
      <p:sp>
        <p:nvSpPr>
          <p:cNvPr id="4" name="Textfeld 3"/>
          <p:cNvSpPr txBox="1"/>
          <p:nvPr/>
        </p:nvSpPr>
        <p:spPr>
          <a:xfrm>
            <a:off x="0" y="1503731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algn="ctr"/>
            <a:r>
              <a:rPr lang="de-DE" sz="3200" dirty="0" smtClean="0"/>
              <a:t>New </a:t>
            </a:r>
            <a:r>
              <a:rPr lang="de-DE" sz="3200" dirty="0" err="1" smtClean="0"/>
              <a:t>Algorithm</a:t>
            </a:r>
            <a:r>
              <a:rPr lang="de-DE" sz="3200" dirty="0" smtClean="0"/>
              <a:t>  &gt;=  </a:t>
            </a:r>
            <a:r>
              <a:rPr lang="de-DE" sz="3200" dirty="0" err="1" smtClean="0"/>
              <a:t>Retry</a:t>
            </a:r>
            <a:endParaRPr lang="de-DE" sz="3200" dirty="0" smtClean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23444" y="3020291"/>
            <a:ext cx="104848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000" dirty="0" smtClean="0"/>
              <a:t>Enhanced </a:t>
            </a:r>
            <a:r>
              <a:rPr lang="de-DE" sz="2000" dirty="0" err="1" smtClean="0"/>
              <a:t>Algorithm</a:t>
            </a:r>
            <a:r>
              <a:rPr lang="de-DE" sz="2000" dirty="0" smtClean="0"/>
              <a:t>:</a:t>
            </a:r>
          </a:p>
          <a:p>
            <a:pPr marL="914400" lvl="1" indent="-457200">
              <a:buFont typeface="Arial" charset="0"/>
              <a:buChar char="•"/>
            </a:pPr>
            <a:r>
              <a:rPr lang="de-DE" sz="2000" dirty="0" err="1" smtClean="0"/>
              <a:t>retry</a:t>
            </a:r>
            <a:r>
              <a:rPr lang="de-DE" sz="2000" dirty="0" smtClean="0"/>
              <a:t> on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edge</a:t>
            </a:r>
            <a:endParaRPr lang="de-DE" sz="2000" dirty="0"/>
          </a:p>
          <a:p>
            <a:pPr marL="914400" lvl="1" indent="-457200">
              <a:buFont typeface="Arial" charset="0"/>
              <a:buChar char="•"/>
            </a:pPr>
            <a:r>
              <a:rPr lang="de-DE" sz="2000" dirty="0" err="1"/>
              <a:t>s</a:t>
            </a:r>
            <a:r>
              <a:rPr lang="de-DE" sz="2000" dirty="0" err="1" smtClean="0"/>
              <a:t>afepoint</a:t>
            </a:r>
            <a:r>
              <a:rPr lang="de-DE" sz="2000" dirty="0" smtClean="0"/>
              <a:t> </a:t>
            </a:r>
          </a:p>
          <a:p>
            <a:pPr marL="914400" lvl="1" indent="-457200">
              <a:buFont typeface="Arial" charset="0"/>
              <a:buChar char="•"/>
            </a:pPr>
            <a:endParaRPr lang="de-DE" sz="2000" dirty="0" smtClean="0"/>
          </a:p>
          <a:p>
            <a:pPr marL="342900" indent="-342900">
              <a:buFont typeface="Arial" charset="0"/>
              <a:buChar char="•"/>
            </a:pPr>
            <a:r>
              <a:rPr lang="de-DE" sz="2000" dirty="0" smtClean="0"/>
              <a:t>Sampling time </a:t>
            </a:r>
            <a:r>
              <a:rPr lang="de-DE" sz="2000" dirty="0" err="1" smtClean="0"/>
              <a:t>every</a:t>
            </a:r>
            <a:r>
              <a:rPr lang="de-DE" sz="2000" dirty="0" smtClean="0"/>
              <a:t> </a:t>
            </a:r>
            <a:r>
              <a:rPr lang="de-DE" sz="2000" dirty="0" smtClean="0"/>
              <a:t>5 </a:t>
            </a:r>
            <a:r>
              <a:rPr lang="de-DE" sz="2000" dirty="0" err="1" smtClean="0"/>
              <a:t>minutes</a:t>
            </a:r>
            <a:endParaRPr lang="de-DE" sz="2000" dirty="0" smtClean="0"/>
          </a:p>
          <a:p>
            <a:pPr marL="914400" lvl="1" indent="-457200">
              <a:buFont typeface="Arial" charset="0"/>
              <a:buChar char="•"/>
            </a:pPr>
            <a:r>
              <a:rPr lang="de-DE" sz="2000" dirty="0" smtClean="0"/>
              <a:t>Fast </a:t>
            </a:r>
            <a:r>
              <a:rPr lang="de-DE" sz="2000" dirty="0" err="1" smtClean="0"/>
              <a:t>handling</a:t>
            </a:r>
            <a:r>
              <a:rPr lang="de-DE" sz="2000" dirty="0" smtClean="0"/>
              <a:t> </a:t>
            </a:r>
          </a:p>
          <a:p>
            <a:pPr marL="914400" lvl="1" indent="-457200">
              <a:buFont typeface="Arial" charset="0"/>
              <a:buChar char="•"/>
            </a:pPr>
            <a:r>
              <a:rPr lang="de-DE" sz="2000" dirty="0" smtClean="0"/>
              <a:t>Fast </a:t>
            </a:r>
            <a:r>
              <a:rPr lang="de-DE" sz="2000" dirty="0" err="1" smtClean="0"/>
              <a:t>performance</a:t>
            </a:r>
            <a:endParaRPr lang="de-DE" sz="2000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95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4120" y="0"/>
            <a:ext cx="8825657" cy="1915647"/>
          </a:xfrm>
        </p:spPr>
        <p:txBody>
          <a:bodyPr/>
          <a:lstStyle/>
          <a:p>
            <a:pPr algn="ctr"/>
            <a:r>
              <a:rPr lang="de-AT" sz="5400" dirty="0" smtClean="0"/>
              <a:t>SLAs</a:t>
            </a:r>
            <a:br>
              <a:rPr lang="de-AT" sz="5400" dirty="0" smtClean="0"/>
            </a:br>
            <a:endParaRPr lang="de-AT" sz="5400" dirty="0"/>
          </a:p>
        </p:txBody>
      </p:sp>
      <p:sp>
        <p:nvSpPr>
          <p:cNvPr id="4" name="Textfeld 3"/>
          <p:cNvSpPr txBox="1"/>
          <p:nvPr/>
        </p:nvSpPr>
        <p:spPr>
          <a:xfrm>
            <a:off x="540327" y="2148499"/>
            <a:ext cx="1124688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Performance: Maximum </a:t>
            </a:r>
            <a:r>
              <a:rPr lang="de-DE" dirty="0" err="1" smtClean="0"/>
              <a:t>of</a:t>
            </a:r>
            <a:r>
              <a:rPr lang="de-DE" dirty="0" smtClean="0"/>
              <a:t> 2 % </a:t>
            </a:r>
            <a:r>
              <a:rPr lang="de-DE" dirty="0" err="1" smtClean="0"/>
              <a:t>failed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per </a:t>
            </a:r>
            <a:r>
              <a:rPr lang="de-DE" dirty="0" err="1" smtClean="0"/>
              <a:t>fullfilled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Latency</a:t>
            </a:r>
            <a:r>
              <a:rPr lang="de-DE" dirty="0" smtClean="0"/>
              <a:t>: Per </a:t>
            </a:r>
            <a:r>
              <a:rPr lang="de-DE" dirty="0" smtClean="0"/>
              <a:t>100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maximum</a:t>
            </a:r>
            <a:r>
              <a:rPr lang="de-DE" dirty="0" smtClean="0"/>
              <a:t> </a:t>
            </a:r>
            <a:r>
              <a:rPr lang="de-DE" dirty="0" smtClean="0"/>
              <a:t>0,5</a:t>
            </a:r>
            <a:r>
              <a:rPr lang="de-DE" dirty="0" smtClean="0"/>
              <a:t> </a:t>
            </a:r>
            <a:r>
              <a:rPr lang="de-DE" dirty="0" err="1" smtClean="0"/>
              <a:t>seconds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time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Recovery</a:t>
            </a:r>
            <a:r>
              <a:rPr lang="de-DE" dirty="0" smtClean="0"/>
              <a:t>: </a:t>
            </a:r>
            <a:r>
              <a:rPr lang="de-DE" dirty="0" err="1" smtClean="0"/>
              <a:t>Mean</a:t>
            </a:r>
            <a:r>
              <a:rPr lang="de-DE" dirty="0" smtClean="0"/>
              <a:t> time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recover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 0,2 </a:t>
            </a:r>
            <a:r>
              <a:rPr lang="de-DE" dirty="0" err="1" smtClean="0"/>
              <a:t>seconds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VM </a:t>
            </a:r>
            <a:r>
              <a:rPr lang="de-DE" dirty="0" err="1" smtClean="0"/>
              <a:t>characteristics</a:t>
            </a:r>
            <a:r>
              <a:rPr lang="de-DE" dirty="0" smtClean="0"/>
              <a:t>: </a:t>
            </a:r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 smtClean="0"/>
              <a:t>CPU 2GHz</a:t>
            </a:r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 smtClean="0"/>
              <a:t>RAM: 4GB</a:t>
            </a:r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 err="1" smtClean="0"/>
              <a:t>Bandwidth</a:t>
            </a:r>
            <a:r>
              <a:rPr lang="de-DE" dirty="0" smtClean="0"/>
              <a:t> 100Mbit/s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996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4120" y="0"/>
            <a:ext cx="9371013" cy="1319902"/>
          </a:xfrm>
        </p:spPr>
        <p:txBody>
          <a:bodyPr/>
          <a:lstStyle/>
          <a:p>
            <a:pPr algn="ctr"/>
            <a:r>
              <a:rPr lang="de-AT" sz="5400" dirty="0" err="1" smtClean="0"/>
              <a:t>Programming</a:t>
            </a:r>
            <a:r>
              <a:rPr lang="de-AT" sz="5400" dirty="0" smtClean="0"/>
              <a:t> </a:t>
            </a:r>
            <a:r>
              <a:rPr lang="de-AT" sz="5400" dirty="0" smtClean="0"/>
              <a:t>Environment</a:t>
            </a:r>
            <a:endParaRPr lang="de-AT" sz="5400" dirty="0"/>
          </a:p>
        </p:txBody>
      </p:sp>
      <p:sp>
        <p:nvSpPr>
          <p:cNvPr id="4" name="Textfeld 3"/>
          <p:cNvSpPr txBox="1"/>
          <p:nvPr/>
        </p:nvSpPr>
        <p:spPr>
          <a:xfrm>
            <a:off x="945117" y="2079226"/>
            <a:ext cx="1124688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sz="2800" dirty="0" smtClean="0"/>
              <a:t>JAVA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sz="2800" dirty="0" err="1" smtClean="0"/>
              <a:t>Jmeter</a:t>
            </a:r>
            <a:endParaRPr lang="de-DE" sz="28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sz="2800" dirty="0" err="1" smtClean="0"/>
              <a:t>Requests</a:t>
            </a:r>
            <a:r>
              <a:rPr lang="de-DE" sz="2800" dirty="0" smtClean="0"/>
              <a:t> via UDP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sz="5400" dirty="0" err="1" smtClean="0"/>
              <a:t>Questions</a:t>
            </a:r>
            <a:r>
              <a:rPr lang="de-AT" sz="5400" dirty="0" smtClean="0"/>
              <a:t>?</a:t>
            </a:r>
            <a:br>
              <a:rPr lang="de-AT" sz="5400" dirty="0" smtClean="0"/>
            </a:br>
            <a:endParaRPr lang="de-AT" sz="5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51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233</Words>
  <Application>Microsoft Macintosh PowerPoint</Application>
  <PresentationFormat>Panorámica</PresentationFormat>
  <Paragraphs>83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Century Gothic</vt:lpstr>
      <vt:lpstr>Wingdings 3</vt:lpstr>
      <vt:lpstr>Arial</vt:lpstr>
      <vt:lpstr>Ion</vt:lpstr>
      <vt:lpstr>Presentation Task 2</vt:lpstr>
      <vt:lpstr>Retry  + Safepoint: Environment</vt:lpstr>
      <vt:lpstr>Retry  + Safepoint: Functionality</vt:lpstr>
      <vt:lpstr>Retry  + Safepoint: Failure handling</vt:lpstr>
      <vt:lpstr>JMeter </vt:lpstr>
      <vt:lpstr>Performance &amp; Sampling Time</vt:lpstr>
      <vt:lpstr>SLAs </vt:lpstr>
      <vt:lpstr>Programming Environment</vt:lpstr>
      <vt:lpstr>Questions? </vt:lpstr>
      <vt:lpstr>References: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Baseline Algorithm</dc:title>
  <dc:creator>najwa.payer@htlstp.ac.at</dc:creator>
  <cp:lastModifiedBy>xiqips</cp:lastModifiedBy>
  <cp:revision>25</cp:revision>
  <dcterms:created xsi:type="dcterms:W3CDTF">2016-10-17T16:02:17Z</dcterms:created>
  <dcterms:modified xsi:type="dcterms:W3CDTF">2016-11-16T10:30:06Z</dcterms:modified>
</cp:coreProperties>
</file>