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/>
    <p:restoredTop sz="94643"/>
  </p:normalViewPr>
  <p:slideViewPr>
    <p:cSldViewPr snapToGrid="0" snapToObjects="1">
      <p:cViewPr varScale="1">
        <p:scale>
          <a:sx n="80" d="100"/>
          <a:sy n="80" d="100"/>
        </p:scale>
        <p:origin x="20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04BF-1E10-1944-A3CE-FEED5D452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33888-45D1-D74E-937A-18B0B737A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E7262-99B2-9A42-8F19-7352AD19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882-B650-5345-90DD-F1FBD015DA2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0017-5742-C14F-A556-97D0DFAD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7615-09FE-9E47-9057-DE51930C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6A79-B061-CC46-8079-077809A6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E14A-D20F-974F-ABCD-E8ADE421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930C1-8BC2-B24B-95C1-C30E0CA8D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DB13E-B626-D14A-9B2C-56682759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882-B650-5345-90DD-F1FBD015DA2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55219-8C3D-DE4C-BE70-FF4FA38E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09EB-83E8-334A-B8B6-03148ABC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6A79-B061-CC46-8079-077809A6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4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E77FF-E29F-E641-A8FB-4CC340E57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16FCA-C68D-BF4E-BCE5-2B1783FE0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02A1B-3FAD-6248-8A0F-3B5D3EE2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882-B650-5345-90DD-F1FBD015DA2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52E41-E9DB-2548-B3FE-4B4EC289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EA55A-5A06-2D41-B31E-CDFC1037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6A79-B061-CC46-8079-077809A6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3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5B44-B91F-BE49-8021-B36124D3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1C752-93AF-E744-A010-C59D5AFFF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6615-32E9-3B4B-A9D5-F7F4327F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882-B650-5345-90DD-F1FBD015DA2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143C-D466-0246-BC79-BDC5F1DE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A83A-BDF0-1B4C-B183-9939B8AE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6A79-B061-CC46-8079-077809A6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C49D-51C3-2343-820B-15044EAD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D99-C890-BF4C-899A-8797A9A43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B394-4181-1543-B8B8-1C335E3D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882-B650-5345-90DD-F1FBD015DA2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C380C-E2EF-5748-83EA-9A863154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7EC6A-2DAA-4844-A37F-51435A9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6A79-B061-CC46-8079-077809A6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1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68AA-321F-BA45-AFFF-4EE457A4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37E5-054F-6B44-A79D-1E04727FF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03F3-5F52-FA45-B13F-40F1C3B67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1CD39-9C80-7C40-AF45-3110711B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882-B650-5345-90DD-F1FBD015DA2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92F61-4495-1F4C-B535-FED22FB8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50BE7-21B6-1D40-A8A2-D982F2DC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6A79-B061-CC46-8079-077809A6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5DE2-067B-3645-A542-03FFF9AF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4EC8E-FB06-6845-8DCF-4934898FF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1C390-1945-9C47-AB85-FA36DD5E6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D6A5A-9F57-2646-AC49-6AFD475FB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89A31-4C90-2942-A510-CFB6CA794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5C687-0B78-8B48-8B69-70B59EDE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882-B650-5345-90DD-F1FBD015DA2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CACB7-7598-5142-A99A-DA8A1962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EA682-1368-9648-A184-AF55F6D7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6A79-B061-CC46-8079-077809A6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2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3A28-394E-5143-B028-93CF215C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1EA17-2D90-9B43-8221-D446ABDE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882-B650-5345-90DD-F1FBD015DA2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5EEA0-957A-6947-B838-E293C475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9E95C-0D97-674E-B81B-D6F9F521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6A79-B061-CC46-8079-077809A6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8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A6875-E41D-FD41-9B62-A9855B60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882-B650-5345-90DD-F1FBD015DA2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F0555-800E-A746-8A91-BA6EF1E5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76DA2-86D1-8049-A332-BC583B26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6A79-B061-CC46-8079-077809A6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2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E74-629A-C146-AF50-359EED40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A80D-E8BC-BA49-B143-C993B7A2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6AF79-CAAE-C24C-A1FA-27284783B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100F5-3CB1-ED43-9EB1-DCF8F7C1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882-B650-5345-90DD-F1FBD015DA2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6FAE6-F3D3-5B42-88E5-3A7B8D04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2D702-AA8E-0F43-AD31-25439F88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6A79-B061-CC46-8079-077809A6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4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AB82-3408-A247-97B3-454F82BA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61331-8406-4742-8FA5-3F0D13B32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8B9BB-D38E-BE45-95D8-B5E4642C7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BE674-B60A-7447-8E5C-C1403FC0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0882-B650-5345-90DD-F1FBD015DA2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42DB0-84BD-6D4E-B3F0-0C3F23BC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A809C-F72E-5B46-9CFA-8529D7AD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96A79-B061-CC46-8079-077809A6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CC007F-E6D7-A141-8BC5-D4C9F346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EFC8D-6385-0C4A-BCDF-531795BA1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E6BA9-0F21-3945-A9C4-33DF163B5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D0882-B650-5345-90DD-F1FBD015DA2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DA02-2FBA-3E4B-AC29-152324289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5E52-64BC-AB47-89F4-374F5B050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96A79-B061-CC46-8079-077809A6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ounded Rectangle 1055">
            <a:extLst>
              <a:ext uri="{FF2B5EF4-FFF2-40B4-BE49-F238E27FC236}">
                <a16:creationId xmlns:a16="http://schemas.microsoft.com/office/drawing/2014/main" id="{1CEE9BF8-0F31-5E4B-8F62-160005C965BD}"/>
              </a:ext>
            </a:extLst>
          </p:cNvPr>
          <p:cNvSpPr/>
          <p:nvPr/>
        </p:nvSpPr>
        <p:spPr>
          <a:xfrm>
            <a:off x="3478091" y="6110669"/>
            <a:ext cx="2305975" cy="673893"/>
          </a:xfrm>
          <a:prstGeom prst="round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16B4D0-5ABC-9C4E-8824-C9A1A69F9744}"/>
              </a:ext>
            </a:extLst>
          </p:cNvPr>
          <p:cNvGrpSpPr/>
          <p:nvPr/>
        </p:nvGrpSpPr>
        <p:grpSpPr>
          <a:xfrm>
            <a:off x="3927362" y="225574"/>
            <a:ext cx="1332063" cy="1332063"/>
            <a:chOff x="2476384" y="2476373"/>
            <a:chExt cx="1371600" cy="1371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4D78AE-434B-1946-94C8-F422E3225A48}"/>
                </a:ext>
              </a:extLst>
            </p:cNvPr>
            <p:cNvGrpSpPr/>
            <p:nvPr/>
          </p:nvGrpSpPr>
          <p:grpSpPr>
            <a:xfrm>
              <a:off x="2634259" y="2606739"/>
              <a:ext cx="1054511" cy="1110095"/>
              <a:chOff x="2777947" y="2353803"/>
              <a:chExt cx="1054511" cy="111009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25F845-140C-4546-B2CF-611F2FF1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60064" y="2981657"/>
                <a:ext cx="457244" cy="48224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3279A2E-6BD1-3F42-9665-F9A63979C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77947" y="2413732"/>
                <a:ext cx="486576" cy="513177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77927C6-62E0-DC4A-816D-FB10AD3AC8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51948" y="2543697"/>
                <a:ext cx="480510" cy="506779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55F753B-78E3-A44F-8DAE-504D3B750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31030" y="2940832"/>
                <a:ext cx="471026" cy="496777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AC22B52-2FDC-CD47-B6F8-7563EA333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83216" y="2775167"/>
                <a:ext cx="492058" cy="51895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61A2EE0-327E-3F4F-ABC3-0EF61992B4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9410" y="2353803"/>
                <a:ext cx="485456" cy="511996"/>
              </a:xfrm>
              <a:prstGeom prst="rect">
                <a:avLst/>
              </a:prstGeom>
            </p:spPr>
          </p:pic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712B6FD-25D4-BC4C-AE51-7E0F6ABD5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76384" y="2476373"/>
              <a:ext cx="1371600" cy="1371600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EE33EB-D9BB-C546-BD40-B34909FE5F95}"/>
              </a:ext>
            </a:extLst>
          </p:cNvPr>
          <p:cNvSpPr txBox="1"/>
          <p:nvPr/>
        </p:nvSpPr>
        <p:spPr>
          <a:xfrm>
            <a:off x="3199337" y="2496787"/>
            <a:ext cx="1419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rich diet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C71608-C4F9-5B43-B2E1-8B776214100D}"/>
              </a:ext>
            </a:extLst>
          </p:cNvPr>
          <p:cNvSpPr txBox="1"/>
          <p:nvPr/>
        </p:nvSpPr>
        <p:spPr>
          <a:xfrm>
            <a:off x="4484778" y="2496787"/>
            <a:ext cx="1419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poor diet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B64ED0-F79C-464B-8AD5-FFD27086B834}"/>
              </a:ext>
            </a:extLst>
          </p:cNvPr>
          <p:cNvSpPr txBox="1"/>
          <p:nvPr/>
        </p:nvSpPr>
        <p:spPr>
          <a:xfrm>
            <a:off x="2214989" y="5332793"/>
            <a:ext cx="1087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rich diet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759FA389-F9B2-D245-8CBB-417710B97F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t="27648" r="1637" b="30099"/>
          <a:stretch/>
        </p:blipFill>
        <p:spPr bwMode="auto">
          <a:xfrm>
            <a:off x="11194604" y="162781"/>
            <a:ext cx="764499" cy="25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DAC38AF-AB05-B442-8F65-D4EBD12FE53A}"/>
              </a:ext>
            </a:extLst>
          </p:cNvPr>
          <p:cNvGrpSpPr/>
          <p:nvPr/>
        </p:nvGrpSpPr>
        <p:grpSpPr>
          <a:xfrm>
            <a:off x="3168358" y="1848040"/>
            <a:ext cx="2856806" cy="722227"/>
            <a:chOff x="3001626" y="1862176"/>
            <a:chExt cx="2856806" cy="72222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8CE3E16-3893-AE44-BEED-0DAE6DA2FE61}"/>
                </a:ext>
              </a:extLst>
            </p:cNvPr>
            <p:cNvGrpSpPr/>
            <p:nvPr/>
          </p:nvGrpSpPr>
          <p:grpSpPr>
            <a:xfrm>
              <a:off x="3001626" y="1862176"/>
              <a:ext cx="1394085" cy="704538"/>
              <a:chOff x="2377600" y="1897447"/>
              <a:chExt cx="1394085" cy="704538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28C30D6A-C8AB-B54F-8CFC-416A6A9A291F}"/>
                  </a:ext>
                </a:extLst>
              </p:cNvPr>
              <p:cNvSpPr/>
              <p:nvPr/>
            </p:nvSpPr>
            <p:spPr>
              <a:xfrm>
                <a:off x="2377600" y="1897447"/>
                <a:ext cx="1394085" cy="70453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rgbClr val="00B0F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Related image">
                <a:extLst>
                  <a:ext uri="{FF2B5EF4-FFF2-40B4-BE49-F238E27FC236}">
                    <a16:creationId xmlns:a16="http://schemas.microsoft.com/office/drawing/2014/main" id="{0523A61E-C4CA-7E45-806D-7AF7D47427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8" t="2586" r="2731" b="8449"/>
              <a:stretch/>
            </p:blipFill>
            <p:spPr bwMode="auto">
              <a:xfrm rot="18767070">
                <a:off x="2409991" y="2028116"/>
                <a:ext cx="498529" cy="467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2" descr="Related image">
                <a:extLst>
                  <a:ext uri="{FF2B5EF4-FFF2-40B4-BE49-F238E27FC236}">
                    <a16:creationId xmlns:a16="http://schemas.microsoft.com/office/drawing/2014/main" id="{D7572B2D-EEF3-2040-9CBE-0E84296B29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8" t="2586" r="2731" b="8449"/>
              <a:stretch/>
            </p:blipFill>
            <p:spPr bwMode="auto">
              <a:xfrm rot="18767070">
                <a:off x="2647398" y="2028116"/>
                <a:ext cx="498529" cy="467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2" descr="Related image">
                <a:extLst>
                  <a:ext uri="{FF2B5EF4-FFF2-40B4-BE49-F238E27FC236}">
                    <a16:creationId xmlns:a16="http://schemas.microsoft.com/office/drawing/2014/main" id="{525EED59-2315-2145-9D91-D382321CF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8" t="2586" r="2731" b="8449"/>
              <a:stretch/>
            </p:blipFill>
            <p:spPr bwMode="auto">
              <a:xfrm rot="18767070">
                <a:off x="3280526" y="2028116"/>
                <a:ext cx="498529" cy="467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2" descr="Related image">
                <a:extLst>
                  <a:ext uri="{FF2B5EF4-FFF2-40B4-BE49-F238E27FC236}">
                    <a16:creationId xmlns:a16="http://schemas.microsoft.com/office/drawing/2014/main" id="{AB92872D-FE67-6D4B-B94F-B76DC26279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8" t="2586" r="2731" b="8449"/>
              <a:stretch/>
            </p:blipFill>
            <p:spPr bwMode="auto">
              <a:xfrm rot="18767070">
                <a:off x="2946044" y="2028116"/>
                <a:ext cx="498529" cy="467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25C6C6E-BA9D-EC4F-9093-D5B4D143FF25}"/>
                </a:ext>
              </a:extLst>
            </p:cNvPr>
            <p:cNvGrpSpPr/>
            <p:nvPr/>
          </p:nvGrpSpPr>
          <p:grpSpPr>
            <a:xfrm>
              <a:off x="4464347" y="1879865"/>
              <a:ext cx="1394085" cy="704538"/>
              <a:chOff x="5023053" y="1930456"/>
              <a:chExt cx="1394085" cy="704538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03F7677F-96A6-D74A-B944-6F2DDFD5F5A3}"/>
                  </a:ext>
                </a:extLst>
              </p:cNvPr>
              <p:cNvSpPr/>
              <p:nvPr/>
            </p:nvSpPr>
            <p:spPr>
              <a:xfrm>
                <a:off x="5023053" y="1930456"/>
                <a:ext cx="1394085" cy="70453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2" descr="Related image">
                <a:extLst>
                  <a:ext uri="{FF2B5EF4-FFF2-40B4-BE49-F238E27FC236}">
                    <a16:creationId xmlns:a16="http://schemas.microsoft.com/office/drawing/2014/main" id="{4B0A226D-8E91-7644-A787-965BFAC086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8" t="2586" r="2731" b="8449"/>
              <a:stretch/>
            </p:blipFill>
            <p:spPr bwMode="auto">
              <a:xfrm rot="18767070">
                <a:off x="5028163" y="2043436"/>
                <a:ext cx="498529" cy="467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" descr="Related image">
                <a:extLst>
                  <a:ext uri="{FF2B5EF4-FFF2-40B4-BE49-F238E27FC236}">
                    <a16:creationId xmlns:a16="http://schemas.microsoft.com/office/drawing/2014/main" id="{82909E61-CDAB-F243-8724-34B862D793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8" t="2586" r="2731" b="8449"/>
              <a:stretch/>
            </p:blipFill>
            <p:spPr bwMode="auto">
              <a:xfrm rot="18767070">
                <a:off x="5265570" y="2043436"/>
                <a:ext cx="498529" cy="467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2" descr="Related image">
                <a:extLst>
                  <a:ext uri="{FF2B5EF4-FFF2-40B4-BE49-F238E27FC236}">
                    <a16:creationId xmlns:a16="http://schemas.microsoft.com/office/drawing/2014/main" id="{22BB3BEA-96B7-1C4F-9DD6-71F51FF012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8" t="2586" r="2731" b="8449"/>
              <a:stretch/>
            </p:blipFill>
            <p:spPr bwMode="auto">
              <a:xfrm rot="18767070">
                <a:off x="5898698" y="2043436"/>
                <a:ext cx="498529" cy="467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Related image">
                <a:extLst>
                  <a:ext uri="{FF2B5EF4-FFF2-40B4-BE49-F238E27FC236}">
                    <a16:creationId xmlns:a16="http://schemas.microsoft.com/office/drawing/2014/main" id="{06BE9FBC-C8F7-4347-8F3D-DDE836621B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8" t="2586" r="2731" b="8449"/>
              <a:stretch/>
            </p:blipFill>
            <p:spPr bwMode="auto">
              <a:xfrm rot="18767070">
                <a:off x="5564216" y="2043436"/>
                <a:ext cx="498529" cy="467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933B3D0-4CCA-A24B-9812-7EB13FD0575B}"/>
              </a:ext>
            </a:extLst>
          </p:cNvPr>
          <p:cNvSpPr txBox="1"/>
          <p:nvPr/>
        </p:nvSpPr>
        <p:spPr>
          <a:xfrm>
            <a:off x="702020" y="2100943"/>
            <a:ext cx="1395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larval diet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(fixed)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E547A0-DB5C-4A44-9F39-4467606D4FDC}"/>
              </a:ext>
            </a:extLst>
          </p:cNvPr>
          <p:cNvSpPr txBox="1"/>
          <p:nvPr/>
        </p:nvSpPr>
        <p:spPr>
          <a:xfrm>
            <a:off x="702020" y="3517864"/>
            <a:ext cx="1395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Adults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6A279A-B98F-AA49-8E25-079CCDBA21F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194309" y="2896897"/>
            <a:ext cx="1201829" cy="769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6D37E1-B1A1-9C4E-A57A-25157677371C}"/>
              </a:ext>
            </a:extLst>
          </p:cNvPr>
          <p:cNvGrpSpPr/>
          <p:nvPr/>
        </p:nvGrpSpPr>
        <p:grpSpPr>
          <a:xfrm>
            <a:off x="2214989" y="3759517"/>
            <a:ext cx="1060038" cy="687766"/>
            <a:chOff x="1706525" y="3561347"/>
            <a:chExt cx="1060038" cy="68776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0FB1653-5871-E245-B5A7-DC4837ED5109}"/>
                </a:ext>
              </a:extLst>
            </p:cNvPr>
            <p:cNvSpPr/>
            <p:nvPr/>
          </p:nvSpPr>
          <p:spPr>
            <a:xfrm>
              <a:off x="1706525" y="3561347"/>
              <a:ext cx="1060038" cy="687766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00B0F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1686528-8010-EA47-B712-6266EC02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9471935">
              <a:off x="1743935" y="3638048"/>
              <a:ext cx="485456" cy="51199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0E2B581-FBF1-9943-90A5-18DCFB1B0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9471935">
              <a:off x="2241828" y="3638048"/>
              <a:ext cx="485456" cy="511996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7681803-E1A8-2C4E-8276-C5DBC3DF463D}"/>
              </a:ext>
            </a:extLst>
          </p:cNvPr>
          <p:cNvGrpSpPr/>
          <p:nvPr/>
        </p:nvGrpSpPr>
        <p:grpSpPr>
          <a:xfrm>
            <a:off x="3364243" y="3759517"/>
            <a:ext cx="1040648" cy="687766"/>
            <a:chOff x="3143449" y="3577986"/>
            <a:chExt cx="1040648" cy="68776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8789033-5AF8-1A4B-B0B4-A4CCB54DB3F6}"/>
                </a:ext>
              </a:extLst>
            </p:cNvPr>
            <p:cNvSpPr/>
            <p:nvPr/>
          </p:nvSpPr>
          <p:spPr>
            <a:xfrm>
              <a:off x="3143449" y="3577986"/>
              <a:ext cx="1040648" cy="687766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3229C3F-374C-5B4B-9698-4EB2747D7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9471935">
              <a:off x="3182728" y="3654687"/>
              <a:ext cx="485456" cy="51199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0410978-31D9-7B40-9C62-BEA551B85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9471935">
              <a:off x="3680621" y="3654687"/>
              <a:ext cx="485456" cy="511996"/>
            </a:xfrm>
            <a:prstGeom prst="rect">
              <a:avLst/>
            </a:prstGeom>
          </p:spPr>
        </p:pic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97717D9-9A40-EC43-ACAB-F569FEBCC62D}"/>
              </a:ext>
            </a:extLst>
          </p:cNvPr>
          <p:cNvSpPr/>
          <p:nvPr/>
        </p:nvSpPr>
        <p:spPr>
          <a:xfrm>
            <a:off x="2130767" y="3703430"/>
            <a:ext cx="2345961" cy="2029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0DD326-F697-7142-9D02-86812994AD52}"/>
              </a:ext>
            </a:extLst>
          </p:cNvPr>
          <p:cNvGrpSpPr/>
          <p:nvPr/>
        </p:nvGrpSpPr>
        <p:grpSpPr>
          <a:xfrm>
            <a:off x="4738185" y="3752408"/>
            <a:ext cx="1086467" cy="687766"/>
            <a:chOff x="4867415" y="3580776"/>
            <a:chExt cx="1086467" cy="687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BF97525-1568-D24A-B870-67B39146538C}"/>
                </a:ext>
              </a:extLst>
            </p:cNvPr>
            <p:cNvSpPr/>
            <p:nvPr/>
          </p:nvSpPr>
          <p:spPr>
            <a:xfrm>
              <a:off x="4867415" y="3580776"/>
              <a:ext cx="1086467" cy="687766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00B0F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F611CAA-D156-1C4F-8C10-B6046B9E1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9471935">
              <a:off x="4925878" y="3657477"/>
              <a:ext cx="485456" cy="511996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2E91804-AE47-C948-861C-B6D0FD506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9471935">
              <a:off x="5423771" y="3657477"/>
              <a:ext cx="485456" cy="511996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E26FFEF-AC91-1C42-AB8C-E3059A3F8D0B}"/>
              </a:ext>
            </a:extLst>
          </p:cNvPr>
          <p:cNvGrpSpPr/>
          <p:nvPr/>
        </p:nvGrpSpPr>
        <p:grpSpPr>
          <a:xfrm>
            <a:off x="5907658" y="3752408"/>
            <a:ext cx="1086468" cy="687766"/>
            <a:chOff x="6355762" y="3580139"/>
            <a:chExt cx="1086468" cy="687766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E12CB80-F3A6-8A41-90AD-D223CF032AAF}"/>
                </a:ext>
              </a:extLst>
            </p:cNvPr>
            <p:cNvSpPr/>
            <p:nvPr/>
          </p:nvSpPr>
          <p:spPr>
            <a:xfrm>
              <a:off x="6355762" y="3580139"/>
              <a:ext cx="1086468" cy="687766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136825F-1290-1848-A7CC-8A0BDCFCE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9471935">
              <a:off x="6370048" y="3656840"/>
              <a:ext cx="485456" cy="51199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764E60C-DDA2-6640-AB29-5CD02DC42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9471935">
              <a:off x="6867941" y="3656840"/>
              <a:ext cx="485456" cy="511996"/>
            </a:xfrm>
            <a:prstGeom prst="rect">
              <a:avLst/>
            </a:prstGeom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617F18CD-81F3-DA42-825C-1055C085CD8E}"/>
              </a:ext>
            </a:extLst>
          </p:cNvPr>
          <p:cNvSpPr/>
          <p:nvPr/>
        </p:nvSpPr>
        <p:spPr>
          <a:xfrm>
            <a:off x="4648267" y="3703430"/>
            <a:ext cx="2414016" cy="2017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A3379B5-304C-F540-B1AE-B44B84428706}"/>
              </a:ext>
            </a:extLst>
          </p:cNvPr>
          <p:cNvCxnSpPr>
            <a:cxnSpLocks/>
          </p:cNvCxnSpPr>
          <p:nvPr/>
        </p:nvCxnSpPr>
        <p:spPr>
          <a:xfrm>
            <a:off x="3850760" y="2909037"/>
            <a:ext cx="1230019" cy="73256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9DF69C-3AEE-C04A-B243-87D8F4DF4404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992480" y="2896897"/>
            <a:ext cx="1201829" cy="692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C0248BF-0ED4-1948-B8BA-504BB193711C}"/>
              </a:ext>
            </a:extLst>
          </p:cNvPr>
          <p:cNvCxnSpPr>
            <a:cxnSpLocks/>
          </p:cNvCxnSpPr>
          <p:nvPr/>
        </p:nvCxnSpPr>
        <p:spPr>
          <a:xfrm flipH="1">
            <a:off x="2827952" y="2927276"/>
            <a:ext cx="1022810" cy="72437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3E2182A-1E4B-5F43-9942-04826109F5C7}"/>
              </a:ext>
            </a:extLst>
          </p:cNvPr>
          <p:cNvSpPr txBox="1"/>
          <p:nvPr/>
        </p:nvSpPr>
        <p:spPr>
          <a:xfrm>
            <a:off x="3272220" y="5332793"/>
            <a:ext cx="1203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rich diet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B59EC3-1B7C-1F4E-AE9E-3151A29F15DD}"/>
              </a:ext>
            </a:extLst>
          </p:cNvPr>
          <p:cNvSpPr txBox="1"/>
          <p:nvPr/>
        </p:nvSpPr>
        <p:spPr>
          <a:xfrm>
            <a:off x="4701019" y="5321050"/>
            <a:ext cx="116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poor diet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970330-7206-8345-9E16-39FDA1CF7E83}"/>
              </a:ext>
            </a:extLst>
          </p:cNvPr>
          <p:cNvSpPr txBox="1"/>
          <p:nvPr/>
        </p:nvSpPr>
        <p:spPr>
          <a:xfrm>
            <a:off x="5797230" y="5303195"/>
            <a:ext cx="1346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poor diet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253DABC2-A389-DF4B-88A6-E95866E2B354}"/>
              </a:ext>
            </a:extLst>
          </p:cNvPr>
          <p:cNvSpPr txBox="1"/>
          <p:nvPr/>
        </p:nvSpPr>
        <p:spPr>
          <a:xfrm>
            <a:off x="702020" y="659456"/>
            <a:ext cx="2391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Outbred population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7A76BF8-D30D-224B-AB76-177B4A696A75}"/>
              </a:ext>
            </a:extLst>
          </p:cNvPr>
          <p:cNvGrpSpPr/>
          <p:nvPr/>
        </p:nvGrpSpPr>
        <p:grpSpPr>
          <a:xfrm>
            <a:off x="2214989" y="4646122"/>
            <a:ext cx="1060038" cy="687766"/>
            <a:chOff x="1706525" y="3561347"/>
            <a:chExt cx="1060038" cy="687766"/>
          </a:xfrm>
        </p:grpSpPr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DBB83C35-157A-E843-A199-5BEAC6DDCACF}"/>
                </a:ext>
              </a:extLst>
            </p:cNvPr>
            <p:cNvSpPr/>
            <p:nvPr/>
          </p:nvSpPr>
          <p:spPr>
            <a:xfrm>
              <a:off x="1706525" y="3561347"/>
              <a:ext cx="1060038" cy="687766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00B0F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4AAD285D-5934-804C-9BDE-5AEDDEF1F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9471935">
              <a:off x="1743935" y="3638048"/>
              <a:ext cx="485456" cy="511996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CC931E4-1B7E-9B41-9158-22E48603E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9471935">
              <a:off x="2241828" y="3638048"/>
              <a:ext cx="485456" cy="511996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EB58E93-DD9C-4E4F-BEF4-74E9DCAC45EF}"/>
              </a:ext>
            </a:extLst>
          </p:cNvPr>
          <p:cNvGrpSpPr/>
          <p:nvPr/>
        </p:nvGrpSpPr>
        <p:grpSpPr>
          <a:xfrm>
            <a:off x="3364243" y="4646122"/>
            <a:ext cx="1040648" cy="687766"/>
            <a:chOff x="3143449" y="3577986"/>
            <a:chExt cx="1040648" cy="687766"/>
          </a:xfrm>
        </p:grpSpPr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85F783A9-57AD-E843-BBE5-F74252C52BD3}"/>
                </a:ext>
              </a:extLst>
            </p:cNvPr>
            <p:cNvSpPr/>
            <p:nvPr/>
          </p:nvSpPr>
          <p:spPr>
            <a:xfrm>
              <a:off x="3143449" y="3577986"/>
              <a:ext cx="1040648" cy="687766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6F850CFB-7B9D-4A4B-803F-C2E3521B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9471935">
              <a:off x="3182728" y="3654687"/>
              <a:ext cx="485456" cy="511996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BE85DF41-E8C8-3441-9B1F-96E9B3A0A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9471935">
              <a:off x="3680621" y="3654687"/>
              <a:ext cx="485456" cy="511996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0189D9B-A202-FA4D-9E9D-C32F97FD90AA}"/>
              </a:ext>
            </a:extLst>
          </p:cNvPr>
          <p:cNvGrpSpPr/>
          <p:nvPr/>
        </p:nvGrpSpPr>
        <p:grpSpPr>
          <a:xfrm>
            <a:off x="4738185" y="4639013"/>
            <a:ext cx="1086467" cy="687766"/>
            <a:chOff x="4867415" y="3580776"/>
            <a:chExt cx="1086467" cy="687766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213E91F4-FA11-724E-95C9-EC6F0A325E13}"/>
                </a:ext>
              </a:extLst>
            </p:cNvPr>
            <p:cNvSpPr/>
            <p:nvPr/>
          </p:nvSpPr>
          <p:spPr>
            <a:xfrm>
              <a:off x="4867415" y="3580776"/>
              <a:ext cx="1086467" cy="687766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00B0F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2D759E4A-438B-BF47-A2BB-117081C58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9471935">
              <a:off x="4925878" y="3657477"/>
              <a:ext cx="485456" cy="511996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1AF03B66-0FF8-7044-A9E6-AABF74997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9471935">
              <a:off x="5423771" y="3657477"/>
              <a:ext cx="485456" cy="511996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01B14E0-264B-6448-90F6-F3F892CD0A5D}"/>
              </a:ext>
            </a:extLst>
          </p:cNvPr>
          <p:cNvGrpSpPr/>
          <p:nvPr/>
        </p:nvGrpSpPr>
        <p:grpSpPr>
          <a:xfrm>
            <a:off x="5907658" y="4639013"/>
            <a:ext cx="1086468" cy="687766"/>
            <a:chOff x="6355762" y="3580139"/>
            <a:chExt cx="1086468" cy="687766"/>
          </a:xfrm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2FB2DC32-6B8B-BD4D-9D2D-57D0F4F6924B}"/>
                </a:ext>
              </a:extLst>
            </p:cNvPr>
            <p:cNvSpPr/>
            <p:nvPr/>
          </p:nvSpPr>
          <p:spPr>
            <a:xfrm>
              <a:off x="6355762" y="3580139"/>
              <a:ext cx="1086468" cy="687766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10BADC81-EC9E-684B-9E98-57F576E2B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9471935">
              <a:off x="6370048" y="3656840"/>
              <a:ext cx="485456" cy="511996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52418494-20C7-F542-AB7B-67BD942B3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9471935">
              <a:off x="6867941" y="3656840"/>
              <a:ext cx="485456" cy="511996"/>
            </a:xfrm>
            <a:prstGeom prst="rect">
              <a:avLst/>
            </a:prstGeom>
          </p:spPr>
        </p:pic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D4042814-7FB9-EF4D-9CE5-CC3866EC0C3A}"/>
              </a:ext>
            </a:extLst>
          </p:cNvPr>
          <p:cNvSpPr txBox="1"/>
          <p:nvPr/>
        </p:nvSpPr>
        <p:spPr>
          <a:xfrm>
            <a:off x="702020" y="4595309"/>
            <a:ext cx="1067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sex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(fixed)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A59377F-6369-E241-A3BE-5C811540C598}"/>
              </a:ext>
            </a:extLst>
          </p:cNvPr>
          <p:cNvSpPr txBox="1"/>
          <p:nvPr/>
        </p:nvSpPr>
        <p:spPr>
          <a:xfrm>
            <a:off x="702020" y="5367217"/>
            <a:ext cx="1395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cage (N=8)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(random)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D7BBCD5-EACA-4847-933B-7859D77E31C1}"/>
              </a:ext>
            </a:extLst>
          </p:cNvPr>
          <p:cNvSpPr txBox="1"/>
          <p:nvPr/>
        </p:nvSpPr>
        <p:spPr>
          <a:xfrm>
            <a:off x="702020" y="3921597"/>
            <a:ext cx="1395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diet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(fixed)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7AB31D4-C7AC-1F47-8050-1DC0BA79E36A}"/>
              </a:ext>
            </a:extLst>
          </p:cNvPr>
          <p:cNvSpPr txBox="1"/>
          <p:nvPr/>
        </p:nvSpPr>
        <p:spPr>
          <a:xfrm>
            <a:off x="702020" y="1661738"/>
            <a:ext cx="1512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PREDICTORS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9A028C3-9D49-C648-A43C-0A16239296AF}"/>
              </a:ext>
            </a:extLst>
          </p:cNvPr>
          <p:cNvCxnSpPr>
            <a:cxnSpLocks/>
          </p:cNvCxnSpPr>
          <p:nvPr/>
        </p:nvCxnSpPr>
        <p:spPr>
          <a:xfrm flipH="1">
            <a:off x="4566332" y="5820695"/>
            <a:ext cx="1" cy="2759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67C0B620-0E7C-F647-8971-E63014391337}"/>
              </a:ext>
            </a:extLst>
          </p:cNvPr>
          <p:cNvSpPr txBox="1"/>
          <p:nvPr/>
        </p:nvSpPr>
        <p:spPr>
          <a:xfrm>
            <a:off x="3721852" y="6184107"/>
            <a:ext cx="187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phenotyping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3EEC7E-1B06-F84A-B06D-45D34E1694C9}"/>
              </a:ext>
            </a:extLst>
          </p:cNvPr>
          <p:cNvGrpSpPr/>
          <p:nvPr/>
        </p:nvGrpSpPr>
        <p:grpSpPr>
          <a:xfrm>
            <a:off x="8482194" y="1848040"/>
            <a:ext cx="3311242" cy="3763040"/>
            <a:chOff x="8647861" y="1242097"/>
            <a:chExt cx="3311242" cy="3763040"/>
          </a:xfrm>
        </p:grpSpPr>
        <p:pic>
          <p:nvPicPr>
            <p:cNvPr id="1051" name="Picture 6" descr="Image result for drosophila egg outline">
              <a:extLst>
                <a:ext uri="{FF2B5EF4-FFF2-40B4-BE49-F238E27FC236}">
                  <a16:creationId xmlns:a16="http://schemas.microsoft.com/office/drawing/2014/main" id="{F30C1115-5940-EF4E-B678-8F93F8CFDE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151515"/>
                </a:clrFrom>
                <a:clrTo>
                  <a:srgbClr val="151515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06" t="15161" r="11065" b="63898"/>
            <a:stretch/>
          </p:blipFill>
          <p:spPr bwMode="auto">
            <a:xfrm>
              <a:off x="10955973" y="1880805"/>
              <a:ext cx="821468" cy="362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4" descr="http://insects.eugenes.org/species/about/species-gallery/Drosophila_melanogaster/Drosophila_melanogaster.jpg">
              <a:extLst>
                <a:ext uri="{FF2B5EF4-FFF2-40B4-BE49-F238E27FC236}">
                  <a16:creationId xmlns:a16="http://schemas.microsoft.com/office/drawing/2014/main" id="{5BB79FBF-3F9E-414F-B7A0-44E661C096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encilSketch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0" t="21095" r="8267" b="20125"/>
            <a:stretch/>
          </p:blipFill>
          <p:spPr bwMode="auto">
            <a:xfrm rot="10398716">
              <a:off x="10800486" y="4186430"/>
              <a:ext cx="878020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90A8C9C-6545-1649-B05B-193D8CEF2D5C}"/>
                </a:ext>
              </a:extLst>
            </p:cNvPr>
            <p:cNvSpPr txBox="1"/>
            <p:nvPr/>
          </p:nvSpPr>
          <p:spPr>
            <a:xfrm>
              <a:off x="8777700" y="1585234"/>
              <a:ext cx="2107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Fecundity</a:t>
              </a:r>
            </a:p>
            <a:p>
              <a:r>
                <a:rPr lang="en-US" sz="2000" dirty="0"/>
                <a:t>     3 hour </a:t>
              </a:r>
              <a:r>
                <a:rPr lang="en-US" sz="2000" dirty="0" err="1"/>
                <a:t>ovp</a:t>
              </a:r>
              <a:r>
                <a:rPr lang="en-US" sz="2000" dirty="0"/>
                <a:t>, 3</a:t>
              </a:r>
            </a:p>
            <a:p>
              <a:r>
                <a:rPr lang="en-US" sz="2000" dirty="0"/>
                <a:t>     days/</a:t>
              </a:r>
              <a:r>
                <a:rPr lang="en-US" sz="2000" dirty="0" err="1"/>
                <a:t>wk</a:t>
              </a:r>
              <a:endParaRPr lang="en-US" sz="2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AC479AB-AB05-BC41-81FD-46841C9D93D0}"/>
                </a:ext>
              </a:extLst>
            </p:cNvPr>
            <p:cNvSpPr txBox="1"/>
            <p:nvPr/>
          </p:nvSpPr>
          <p:spPr>
            <a:xfrm>
              <a:off x="8943363" y="4032941"/>
              <a:ext cx="14335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Lifespan</a:t>
              </a:r>
            </a:p>
            <a:p>
              <a:r>
                <a:rPr lang="en-US" sz="2000" dirty="0"/>
                <a:t>   3 days/</a:t>
              </a:r>
              <a:r>
                <a:rPr lang="en-US" sz="2000" dirty="0" err="1"/>
                <a:t>wk</a:t>
              </a:r>
              <a:endParaRPr lang="en-US" sz="2000" dirty="0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720A5E34-BC8D-C74F-849A-B789E8503F9A}"/>
                </a:ext>
              </a:extLst>
            </p:cNvPr>
            <p:cNvSpPr/>
            <p:nvPr/>
          </p:nvSpPr>
          <p:spPr>
            <a:xfrm>
              <a:off x="8647861" y="1242097"/>
              <a:ext cx="3311242" cy="3763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4C5994C-1B33-4241-832C-DF6F78976B90}"/>
              </a:ext>
            </a:extLst>
          </p:cNvPr>
          <p:cNvCxnSpPr>
            <a:cxnSpLocks/>
          </p:cNvCxnSpPr>
          <p:nvPr/>
        </p:nvCxnSpPr>
        <p:spPr>
          <a:xfrm flipV="1">
            <a:off x="6371958" y="3709386"/>
            <a:ext cx="1857558" cy="274320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16FD77-17AE-0E47-AD63-E368F35CA566}"/>
              </a:ext>
            </a:extLst>
          </p:cNvPr>
          <p:cNvSpPr txBox="1"/>
          <p:nvPr/>
        </p:nvSpPr>
        <p:spPr>
          <a:xfrm>
            <a:off x="8612033" y="1357582"/>
            <a:ext cx="2697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RESPONSE VARIABLES</a:t>
            </a:r>
          </a:p>
        </p:txBody>
      </p:sp>
    </p:spTree>
    <p:extLst>
      <p:ext uri="{BB962C8B-B14F-4D97-AF65-F5344CB8AC3E}">
        <p14:creationId xmlns:p14="http://schemas.microsoft.com/office/powerpoint/2010/main" val="35856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58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Enoch Ng'oma</dc:creator>
  <cp:lastModifiedBy>Enoch Ng'oma</cp:lastModifiedBy>
  <cp:revision>17</cp:revision>
  <dcterms:created xsi:type="dcterms:W3CDTF">2019-04-19T16:20:30Z</dcterms:created>
  <dcterms:modified xsi:type="dcterms:W3CDTF">2019-04-29T04:07:51Z</dcterms:modified>
</cp:coreProperties>
</file>