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78" y="-12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934663"/>
            <a:ext cx="9443425" cy="4156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t>Очень крутой</a:t>
            </a:r>
          </a:p>
          <a:p>
            <a:pPr algn="l">
              <a:defRPr sz="7000" b="1" cap="all">
                <a:solidFill>
                  <a:srgbClr val="253957"/>
                </a:solidFill>
                <a:latin typeface="+mn-lt"/>
                <a:ea typeface="+mn-ea"/>
                <a:cs typeface="+mn-cs"/>
                <a:sym typeface="Arial Narrow"/>
              </a:defRPr>
            </a:pPr>
            <a:r>
              <a:t>заголовок презентации</a:t>
            </a:r>
          </a:p>
        </p:txBody>
      </p:sp>
      <p:sp>
        <p:nvSpPr>
          <p:cNvPr id="53" name="Очень крутой подзаголовок презентации"/>
          <p:cNvSpPr txBox="1"/>
          <p:nvPr/>
        </p:nvSpPr>
        <p:spPr>
          <a:xfrm>
            <a:off x="7116915" y="8929563"/>
            <a:ext cx="9443424" cy="1173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r>
              <a:t>Очень крутой подзаголовок презентации</a:t>
            </a:r>
          </a:p>
        </p:txBody>
      </p:sp>
      <p:sp>
        <p:nvSpPr>
          <p:cNvPr id="54" name="Название подразделения,  лаборатории, факультета и т.д."/>
          <p:cNvSpPr txBox="1"/>
          <p:nvPr/>
        </p:nvSpPr>
        <p:spPr>
          <a:xfrm>
            <a:off x="7116915" y="1561709"/>
            <a:ext cx="9443423" cy="13620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t>Название подразделения, </a:t>
            </a:r>
            <a:br/>
            <a:r>
              <a:t>лаборатории, факультета и т.д. </a:t>
            </a:r>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a:t>, </a:t>
            </a:r>
            <a:r>
              <a:rPr smtClean="0"/>
              <a:t>201</a:t>
            </a:r>
            <a:r>
              <a:rPr lang="en-US" smtClean="0"/>
              <a:t>8</a:t>
            </a:r>
            <a:endParaRPr dirty="0"/>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t>Очень крутой заголовок</a:t>
            </a:r>
          </a:p>
          <a:p>
            <a:pPr algn="l">
              <a:defRPr sz="4200">
                <a:solidFill>
                  <a:srgbClr val="253957"/>
                </a:solidFill>
                <a:latin typeface="+mn-lt"/>
                <a:ea typeface="+mn-ea"/>
                <a:cs typeface="+mn-cs"/>
                <a:sym typeface="Arial Narrow"/>
              </a:defRPr>
            </a:pPr>
            <a:r>
              <a:t>Очень крутой подзаголовок презентации </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2800">
                <a:solidFill>
                  <a:srgbClr val="253957"/>
                </a:solidFill>
                <a:latin typeface="+mn-lt"/>
                <a:ea typeface="+mn-ea"/>
                <a:cs typeface="+mn-cs"/>
                <a:sym typeface="Arial Narrow"/>
              </a:defRPr>
            </a:pPr>
            <a: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a:p>
            <a:pPr algn="l">
              <a:spcBef>
                <a:spcPts val="2800"/>
              </a:spcBef>
              <a:defRPr sz="2800">
                <a:solidFill>
                  <a:srgbClr val="253957"/>
                </a:solidFill>
                <a:latin typeface="+mn-lt"/>
                <a:ea typeface="+mn-ea"/>
                <a:cs typeface="+mn-cs"/>
                <a:sym typeface="Arial Narrow"/>
              </a:defRPr>
            </a:pPr>
            <a: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t>Заголовок основного текста</a:t>
            </a:r>
          </a:p>
        </p:txBody>
      </p:sp>
      <p:sp>
        <p:nvSpPr>
          <p:cNvPr id="62" name="Название подразделения, лаборатории, факультета и т.д."/>
          <p:cNvSpPr txBox="1"/>
          <p:nvPr/>
        </p:nvSpPr>
        <p:spPr>
          <a:xfrm>
            <a:off x="11338744" y="956276"/>
            <a:ext cx="11366416" cy="485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t>Название подразделения, лаборатории, факультета и т.д.</a:t>
            </a:r>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a:p>
            <a:pPr algn="l">
              <a:spcBef>
                <a:spcPts val="2800"/>
              </a:spcBef>
              <a:defRPr sz="2800">
                <a:solidFill>
                  <a:srgbClr val="253957"/>
                </a:solidFill>
                <a:latin typeface="+mn-lt"/>
                <a:ea typeface="+mn-ea"/>
                <a:cs typeface="+mn-cs"/>
                <a:sym typeface="Arial Narrow"/>
              </a:defRPr>
            </a:pPr>
            <a: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p:txBody>
      </p:sp>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t>Очень крутой заголовок</a:t>
            </a:r>
          </a:p>
          <a:p>
            <a:pPr algn="l">
              <a:defRPr sz="4200">
                <a:solidFill>
                  <a:srgbClr val="253957"/>
                </a:solidFill>
                <a:latin typeface="+mn-lt"/>
                <a:ea typeface="+mn-ea"/>
                <a:cs typeface="+mn-cs"/>
                <a:sym typeface="Arial Narrow"/>
              </a:defRPr>
            </a:pPr>
            <a:r>
              <a:t>Очень крутой подзаголовок презентации </a:t>
            </a:r>
          </a:p>
        </p:txBody>
      </p:sp>
      <p:sp>
        <p:nvSpPr>
          <p:cNvPr id="67" name="Заголовок основного текста"/>
          <p:cNvSpPr txBox="1"/>
          <p:nvPr/>
        </p:nvSpPr>
        <p:spPr>
          <a:xfrm>
            <a:off x="1107280" y="5820994"/>
            <a:ext cx="16073439"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t>Заголовок основного текста</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1338744" y="956276"/>
            <a:ext cx="11366416" cy="485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t>Название подразделения, лаборатории, факультета и т.д.</a:t>
            </a: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304800" indent="-304800" algn="l">
              <a:spcBef>
                <a:spcPts val="2800"/>
              </a:spcBef>
              <a:buSzPct val="100000"/>
              <a:buAutoNum type="arabicPeriod"/>
              <a:defRPr sz="2800">
                <a:solidFill>
                  <a:srgbClr val="253957"/>
                </a:solidFill>
                <a:latin typeface="+mn-lt"/>
                <a:ea typeface="+mn-ea"/>
                <a:cs typeface="+mn-cs"/>
                <a:sym typeface="Arial Narrow"/>
              </a:defRPr>
            </a:pPr>
            <a: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a:p>
            <a:pPr marL="304800" indent="-304800" algn="l">
              <a:spcBef>
                <a:spcPts val="2800"/>
              </a:spcBef>
              <a:buSzPct val="100000"/>
              <a:buAutoNum type="arabicPeriod"/>
              <a:defRPr sz="2800">
                <a:solidFill>
                  <a:srgbClr val="253957"/>
                </a:solidFill>
                <a:latin typeface="+mn-lt"/>
                <a:ea typeface="+mn-ea"/>
                <a:cs typeface="+mn-cs"/>
                <a:sym typeface="Arial Narrow"/>
              </a:defRPr>
            </a:pPr>
            <a: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p:txBody>
      </p:sp>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t>Очень крутой заголовок</a:t>
            </a:r>
          </a:p>
          <a:p>
            <a:pPr algn="l">
              <a:defRPr sz="4200">
                <a:solidFill>
                  <a:srgbClr val="253957"/>
                </a:solidFill>
                <a:latin typeface="+mn-lt"/>
                <a:ea typeface="+mn-ea"/>
                <a:cs typeface="+mn-cs"/>
                <a:sym typeface="Arial Narrow"/>
              </a:defRPr>
            </a:pPr>
            <a:r>
              <a:t>Очень крутой подзаголовок презентации </a:t>
            </a:r>
          </a:p>
        </p:txBody>
      </p:sp>
      <p:sp>
        <p:nvSpPr>
          <p:cNvPr id="74" name="Заголовок основного текста"/>
          <p:cNvSpPr txBox="1"/>
          <p:nvPr/>
        </p:nvSpPr>
        <p:spPr>
          <a:xfrm>
            <a:off x="1107280" y="5820994"/>
            <a:ext cx="2092743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t>Заголовок основного текста</a:t>
            </a:r>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56276"/>
            <a:ext cx="11366416" cy="485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t>Название подразделения, лаборатории, факультета и т.д.</a:t>
            </a:r>
          </a:p>
        </p:txBody>
      </p:sp>
      <p:pic>
        <p:nvPicPr>
          <p:cNvPr id="77"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marL="304800" indent="-304800" algn="l">
              <a:spcBef>
                <a:spcPts val="2800"/>
              </a:spcBef>
              <a:buSzPct val="100000"/>
              <a:buAutoNum type="arabicPeriod"/>
              <a:defRPr sz="2800">
                <a:solidFill>
                  <a:srgbClr val="253957"/>
                </a:solidFill>
                <a:latin typeface="+mn-lt"/>
                <a:ea typeface="+mn-ea"/>
                <a:cs typeface="+mn-cs"/>
                <a:sym typeface="Arial Narrow"/>
              </a:defRPr>
            </a:pPr>
            <a: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a:p>
            <a:pPr marL="304800" indent="-304800" algn="l">
              <a:spcBef>
                <a:spcPts val="2800"/>
              </a:spcBef>
              <a:buSzPct val="100000"/>
              <a:buAutoNum type="arabicPeriod"/>
              <a:defRPr sz="2800">
                <a:solidFill>
                  <a:srgbClr val="253957"/>
                </a:solidFill>
                <a:latin typeface="+mn-lt"/>
                <a:ea typeface="+mn-ea"/>
                <a:cs typeface="+mn-cs"/>
                <a:sym typeface="Arial Narrow"/>
              </a:defRPr>
            </a:pPr>
            <a: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p:txBody>
      </p:sp>
      <p:sp>
        <p:nvSpPr>
          <p:cNvPr id="80"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t>Очень крутой заголовок</a:t>
            </a:r>
          </a:p>
          <a:p>
            <a:pPr algn="l">
              <a:defRPr sz="4200">
                <a:solidFill>
                  <a:srgbClr val="253957"/>
                </a:solidFill>
                <a:latin typeface="+mn-lt"/>
                <a:ea typeface="+mn-ea"/>
                <a:cs typeface="+mn-cs"/>
                <a:sym typeface="Arial Narrow"/>
              </a:defRPr>
            </a:pPr>
            <a:r>
              <a:t>Очень крутой подзаголовок презентации </a:t>
            </a:r>
          </a:p>
        </p:txBody>
      </p:sp>
      <p:sp>
        <p:nvSpPr>
          <p:cNvPr id="81" name="Заголовок основного текста"/>
          <p:cNvSpPr txBox="1"/>
          <p:nvPr/>
        </p:nvSpPr>
        <p:spPr>
          <a:xfrm>
            <a:off x="1107280" y="5820994"/>
            <a:ext cx="16073439"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t>Заголовок основного текста</a:t>
            </a:r>
          </a:p>
        </p:txBody>
      </p:sp>
      <p:sp>
        <p:nvSpPr>
          <p:cNvPr id="82"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3" name="Название подразделения, лаборатории, факультета и т.д."/>
          <p:cNvSpPr txBox="1"/>
          <p:nvPr/>
        </p:nvSpPr>
        <p:spPr>
          <a:xfrm>
            <a:off x="11338744" y="956276"/>
            <a:ext cx="11366416" cy="485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t>Название подразделения, лаборатории, факультета и т.д.</a:t>
            </a:r>
          </a:p>
        </p:txBody>
      </p:sp>
      <p:pic>
        <p:nvPicPr>
          <p:cNvPr id="84"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5"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304800" indent="-304800" algn="l">
              <a:spcBef>
                <a:spcPts val="2800"/>
              </a:spcBef>
              <a:buSzPct val="100000"/>
              <a:buChar char="•"/>
              <a:defRPr sz="2800">
                <a:solidFill>
                  <a:srgbClr val="253957"/>
                </a:solidFill>
                <a:latin typeface="+mn-lt"/>
                <a:ea typeface="+mn-ea"/>
                <a:cs typeface="+mn-cs"/>
                <a:sym typeface="Arial Narrow"/>
              </a:defRPr>
            </a:pPr>
            <a: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a:p>
            <a:pPr marL="304800" indent="-304800" algn="l">
              <a:spcBef>
                <a:spcPts val="2800"/>
              </a:spcBef>
              <a:buSzPct val="100000"/>
              <a:buChar char="•"/>
              <a:defRPr sz="2800">
                <a:solidFill>
                  <a:srgbClr val="253957"/>
                </a:solidFill>
                <a:latin typeface="+mn-lt"/>
                <a:ea typeface="+mn-ea"/>
                <a:cs typeface="+mn-cs"/>
                <a:sym typeface="Arial Narrow"/>
              </a:defRPr>
            </a:pPr>
            <a: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p:txBody>
      </p:sp>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t>Очень крутой заголовок</a:t>
            </a:r>
          </a:p>
          <a:p>
            <a:pPr algn="l">
              <a:defRPr sz="4200">
                <a:solidFill>
                  <a:srgbClr val="253957"/>
                </a:solidFill>
                <a:latin typeface="+mn-lt"/>
                <a:ea typeface="+mn-ea"/>
                <a:cs typeface="+mn-cs"/>
                <a:sym typeface="Arial Narrow"/>
              </a:defRPr>
            </a:pPr>
            <a:r>
              <a:t>Очень крутой подзаголовок презентации </a:t>
            </a:r>
          </a:p>
        </p:txBody>
      </p:sp>
      <p:sp>
        <p:nvSpPr>
          <p:cNvPr id="88"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t>Заголовок основного текста</a:t>
            </a:r>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0" name="Название подразделения, лаборатории, факультета и т.д."/>
          <p:cNvSpPr txBox="1"/>
          <p:nvPr/>
        </p:nvSpPr>
        <p:spPr>
          <a:xfrm>
            <a:off x="11338744" y="956276"/>
            <a:ext cx="11366416" cy="485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t>Название подразделения, лаборатории, факультета и т.д.</a:t>
            </a:r>
          </a:p>
        </p:txBody>
      </p:sp>
      <p:pic>
        <p:nvPicPr>
          <p:cNvPr id="91"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7619" y="7680918"/>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a:p>
            <a:pPr marL="304800" indent="-304800" algn="l">
              <a:spcBef>
                <a:spcPts val="2800"/>
              </a:spcBef>
              <a:buSzPct val="100000"/>
              <a:buChar char="•"/>
              <a:defRPr sz="2800">
                <a:solidFill>
                  <a:srgbClr val="253957"/>
                </a:solidFill>
                <a:latin typeface="+mn-lt"/>
                <a:ea typeface="+mn-ea"/>
                <a:cs typeface="+mn-cs"/>
                <a:sym typeface="Arial Narrow"/>
              </a:defRPr>
            </a:pPr>
            <a: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t>Очень крутой заголовок</a:t>
            </a:r>
          </a:p>
          <a:p>
            <a:pPr algn="l">
              <a:defRPr sz="4200">
                <a:solidFill>
                  <a:srgbClr val="253957"/>
                </a:solidFill>
                <a:latin typeface="+mn-lt"/>
                <a:ea typeface="+mn-ea"/>
                <a:cs typeface="+mn-cs"/>
                <a:sym typeface="Arial Narrow"/>
              </a:defRPr>
            </a:pPr>
            <a:r>
              <a:t>Очень крутой подзаголовок презентации </a:t>
            </a:r>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t>Заголовок основного текста</a:t>
            </a:r>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956276"/>
            <a:ext cx="11366416" cy="485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t>Название подразделения, лаборатории, факультета и т.д.</a:t>
            </a: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11368363" y="11508581"/>
            <a:ext cx="8579502" cy="485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defTabSz="642937">
              <a:defRPr sz="2400">
                <a:solidFill>
                  <a:srgbClr val="FFFFFF"/>
                </a:solidFill>
                <a:latin typeface="+mn-lt"/>
                <a:ea typeface="+mn-ea"/>
                <a:cs typeface="+mn-cs"/>
                <a:sym typeface="Arial Narrow"/>
              </a:defRPr>
            </a:lvl1pPr>
          </a:lstStyle>
          <a:p>
            <a:r>
              <a:t>Адрес: ТехтТехтТехтТехтТехтТехтТехтТехтТехтТехтТехтТехтТехт</a:t>
            </a:r>
          </a:p>
        </p:txBody>
      </p:sp>
      <p:sp>
        <p:nvSpPr>
          <p:cNvPr id="101" name="www.text"/>
          <p:cNvSpPr txBox="1"/>
          <p:nvPr/>
        </p:nvSpPr>
        <p:spPr>
          <a:xfrm>
            <a:off x="4436135" y="11508581"/>
            <a:ext cx="1407573" cy="485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t>www.text</a:t>
            </a:r>
          </a:p>
        </p:txBody>
      </p:sp>
      <p:sp>
        <p:nvSpPr>
          <p:cNvPr id="102" name="Телефон.: +Х (ХХХ) ХХХ ХХХХ"/>
          <p:cNvSpPr txBox="1"/>
          <p:nvPr/>
        </p:nvSpPr>
        <p:spPr>
          <a:xfrm>
            <a:off x="6620083" y="11508581"/>
            <a:ext cx="4328255" cy="485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t>Телефон.: +Х (ХХХ) ХХХ ХХХХ </a:t>
            </a:r>
          </a:p>
        </p:txBody>
      </p:sp>
      <p:pic>
        <p:nvPicPr>
          <p:cNvPr id="103" name="Изображение" descr="Изображение"/>
          <p:cNvPicPr>
            <a:picLocks noChangeAspect="1"/>
          </p:cNvPicPr>
          <p:nvPr/>
        </p:nvPicPr>
        <p:blipFill>
          <a:blip r:embed="rId2">
            <a:extLst/>
          </a:blip>
          <a:stretch>
            <a:fillRect/>
          </a:stretch>
        </p:blipFill>
        <p:spPr>
          <a:xfrm>
            <a:off x="10594075" y="4920064"/>
            <a:ext cx="3195850" cy="3090059"/>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1438</Words>
  <Application>Microsoft Office PowerPoint</Application>
  <PresentationFormat>Произвольный</PresentationFormat>
  <Paragraphs>44</Paragraphs>
  <Slides>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Аболишина Анастасия Сергеевна</cp:lastModifiedBy>
  <cp:revision>1</cp:revision>
  <dcterms:modified xsi:type="dcterms:W3CDTF">2018-08-20T13:36:22Z</dcterms:modified>
</cp:coreProperties>
</file>