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28.11.2014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28.11.2014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28.11.2014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28.11.2014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28.11.2014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28.11.2014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Планирование дел в пространстве и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47189" y="132317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9611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техническая сторона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7189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организация рабочего процесса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0905" y="2459764"/>
            <a:ext cx="2076628" cy="10440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Анализ, тестирование, развертывание, улучшения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39611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Костин Кирилл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47189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Пилецкая</a:t>
            </a:r>
            <a:r>
              <a:rPr lang="ru-RU" dirty="0" smtClean="0"/>
              <a:t> Анастасия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70905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Молостова</a:t>
            </a:r>
            <a:r>
              <a:rPr lang="ru-RU" dirty="0" smtClean="0"/>
              <a:t> Анастасия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5" idx="2"/>
            <a:endCxn id="7" idx="0"/>
          </p:cNvCxnSpPr>
          <p:nvPr/>
        </p:nvCxnSpPr>
        <p:spPr>
          <a:xfrm>
            <a:off x="5785503" y="2066658"/>
            <a:ext cx="0" cy="39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endCxn id="8" idx="0"/>
          </p:cNvCxnSpPr>
          <p:nvPr/>
        </p:nvCxnSpPr>
        <p:spPr>
          <a:xfrm>
            <a:off x="5785503" y="2247544"/>
            <a:ext cx="3523716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6" idx="0"/>
          </p:cNvCxnSpPr>
          <p:nvPr/>
        </p:nvCxnSpPr>
        <p:spPr>
          <a:xfrm rot="10800000" flipV="1">
            <a:off x="2477925" y="2247544"/>
            <a:ext cx="3307578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2"/>
            <a:endCxn id="9" idx="0"/>
          </p:cNvCxnSpPr>
          <p:nvPr/>
        </p:nvCxnSpPr>
        <p:spPr>
          <a:xfrm>
            <a:off x="2477925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2"/>
            <a:endCxn id="10" idx="0"/>
          </p:cNvCxnSpPr>
          <p:nvPr/>
        </p:nvCxnSpPr>
        <p:spPr>
          <a:xfrm>
            <a:off x="5785503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2"/>
            <a:endCxn id="11" idx="0"/>
          </p:cNvCxnSpPr>
          <p:nvPr/>
        </p:nvCxnSpPr>
        <p:spPr>
          <a:xfrm>
            <a:off x="9309219" y="3503776"/>
            <a:ext cx="0" cy="72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22624"/>
              </p:ext>
            </p:extLst>
          </p:nvPr>
        </p:nvGraphicFramePr>
        <p:xfrm>
          <a:off x="452926" y="811849"/>
          <a:ext cx="11237720" cy="58111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рынка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Загрузка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Страницы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Сохранение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Отслеживание изменений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объектов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Альфа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Плитка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Доработка (</a:t>
                      </a:r>
                      <a:r>
                        <a:rPr lang="en-US" sz="1600" dirty="0" smtClean="0"/>
                        <a:t>bug fixing</a:t>
                      </a:r>
                      <a:r>
                        <a:rPr lang="ru-RU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Сторонне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Загрузка и публикация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" y="974222"/>
            <a:ext cx="12015205" cy="55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Планирование выполнения дел с помощью приложения, отображающего все ваши дела на одной карте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Синхронизация с календарем в смартфоне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Риелторы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Работники служб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Люди, которым дорого свое время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9" y="2963937"/>
            <a:ext cx="3917474" cy="209360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16955"/>
              </p:ext>
            </p:extLst>
          </p:nvPr>
        </p:nvGraphicFramePr>
        <p:xfrm>
          <a:off x="838200" y="1495425"/>
          <a:ext cx="10515600" cy="411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мобильное приложение для размещения</a:t>
                      </a:r>
                      <a:r>
                        <a:rPr lang="ru-RU" baseline="0" dirty="0" smtClean="0"/>
                        <a:t> и ведения своих дел на карте для платформы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</a:t>
                      </a:r>
                      <a:r>
                        <a:rPr lang="ru-RU" baseline="0" dirty="0" smtClean="0"/>
                        <a:t> быть размещено на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, должно запускаться и выполнять все функции на любом устройстве, работающим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 и загружено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27 декабря 2014 года.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50-100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51307"/>
              </p:ext>
            </p:extLst>
          </p:nvPr>
        </p:nvGraphicFramePr>
        <p:xfrm>
          <a:off x="838200" y="1555335"/>
          <a:ext cx="10515600" cy="3533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57128" y="1128121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05370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53613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96813" y="1128119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Развертывание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68720" y="199269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68719" y="2857275"/>
            <a:ext cx="1645395" cy="668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68719" y="3757905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Средств реализации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65205" y="1992697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Разработчиками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65205" y="2875301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Сторонние пользователи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08405" y="19926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в магазин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08404" y="2856948"/>
            <a:ext cx="1645395" cy="1143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и отслеживание результатов до публикации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165693" y="38897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156665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147636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Вспомогательные функции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68717" y="49383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Страницы приложения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68717" y="58207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Отображения моделей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214747" y="4875076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Отображение объектов карты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14746" y="5751311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Плитка приложения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762356" y="4878614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данных моделей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762355" y="5851320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данных моделей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58096" y="4878614"/>
            <a:ext cx="1645395" cy="1126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Отслеживание изменения данных моделей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25635" y="487507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поиска</a:t>
            </a:r>
            <a:endParaRPr lang="ru-RU" dirty="0"/>
          </a:p>
        </p:txBody>
      </p:sp>
      <p:cxnSp>
        <p:nvCxnSpPr>
          <p:cNvPr id="33" name="Соединительная линия уступом 32"/>
          <p:cNvCxnSpPr>
            <a:stCxn id="5" idx="1"/>
            <a:endCxn id="10" idx="1"/>
          </p:cNvCxnSpPr>
          <p:nvPr/>
        </p:nvCxnSpPr>
        <p:spPr>
          <a:xfrm rot="10800000" flipH="1" flipV="1">
            <a:off x="957128" y="1444314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endCxn id="11" idx="1"/>
          </p:cNvCxnSpPr>
          <p:nvPr/>
        </p:nvCxnSpPr>
        <p:spPr>
          <a:xfrm rot="16200000" flipH="1">
            <a:off x="553541" y="2476317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6200000" flipH="1">
            <a:off x="553540" y="3349764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8" idx="1"/>
            <a:endCxn id="13" idx="1"/>
          </p:cNvCxnSpPr>
          <p:nvPr/>
        </p:nvCxnSpPr>
        <p:spPr>
          <a:xfrm rot="10800000" flipH="1" flipV="1">
            <a:off x="6653613" y="1444313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16200000" flipH="1">
            <a:off x="6250027" y="2468562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9" idx="1"/>
            <a:endCxn id="15" idx="1"/>
          </p:cNvCxnSpPr>
          <p:nvPr/>
        </p:nvCxnSpPr>
        <p:spPr>
          <a:xfrm rot="10800000" flipH="1" flipV="1">
            <a:off x="9396813" y="1444312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/>
          <p:nvPr/>
        </p:nvCxnSpPr>
        <p:spPr>
          <a:xfrm rot="16200000" flipH="1">
            <a:off x="8993226" y="2460915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7" idx="2"/>
          </p:cNvCxnSpPr>
          <p:nvPr/>
        </p:nvCxnSpPr>
        <p:spPr>
          <a:xfrm flipH="1">
            <a:off x="4772058" y="1760507"/>
            <a:ext cx="11806" cy="180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3996773" y="3569463"/>
            <a:ext cx="781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endCxn id="17" idx="0"/>
          </p:cNvCxnSpPr>
          <p:nvPr/>
        </p:nvCxnSpPr>
        <p:spPr>
          <a:xfrm>
            <a:off x="3988390" y="3560607"/>
            <a:ext cx="1" cy="32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/>
          <p:nvPr/>
        </p:nvCxnSpPr>
        <p:spPr>
          <a:xfrm>
            <a:off x="4778634" y="3569613"/>
            <a:ext cx="1233183" cy="320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endCxn id="19" idx="0"/>
          </p:cNvCxnSpPr>
          <p:nvPr/>
        </p:nvCxnSpPr>
        <p:spPr>
          <a:xfrm>
            <a:off x="6011817" y="3569463"/>
            <a:ext cx="1958517" cy="320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7" idx="2"/>
          </p:cNvCxnSpPr>
          <p:nvPr/>
        </p:nvCxnSpPr>
        <p:spPr>
          <a:xfrm flipH="1">
            <a:off x="3988390" y="4522175"/>
            <a:ext cx="1" cy="24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3080083" y="4765494"/>
            <a:ext cx="908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080083" y="4765494"/>
            <a:ext cx="0" cy="136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20" idx="3"/>
            <a:endCxn id="22" idx="1"/>
          </p:cNvCxnSpPr>
          <p:nvPr/>
        </p:nvCxnSpPr>
        <p:spPr>
          <a:xfrm>
            <a:off x="2914112" y="5254582"/>
            <a:ext cx="300635" cy="3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23" idx="1"/>
            <a:endCxn id="21" idx="3"/>
          </p:cNvCxnSpPr>
          <p:nvPr/>
        </p:nvCxnSpPr>
        <p:spPr>
          <a:xfrm flipH="1">
            <a:off x="2914112" y="6134638"/>
            <a:ext cx="300634" cy="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8" idx="2"/>
          </p:cNvCxnSpPr>
          <p:nvPr/>
        </p:nvCxnSpPr>
        <p:spPr>
          <a:xfrm flipH="1">
            <a:off x="5979362" y="4522025"/>
            <a:ext cx="1" cy="22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5565531" y="4751257"/>
            <a:ext cx="1976883" cy="1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endCxn id="24" idx="1"/>
          </p:cNvCxnSpPr>
          <p:nvPr/>
        </p:nvCxnSpPr>
        <p:spPr>
          <a:xfrm rot="16200000" flipH="1">
            <a:off x="5388927" y="4927860"/>
            <a:ext cx="550032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endCxn id="25" idx="1"/>
          </p:cNvCxnSpPr>
          <p:nvPr/>
        </p:nvCxnSpPr>
        <p:spPr>
          <a:xfrm rot="16200000" flipH="1">
            <a:off x="5177589" y="5689228"/>
            <a:ext cx="972707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endCxn id="26" idx="1"/>
          </p:cNvCxnSpPr>
          <p:nvPr/>
        </p:nvCxnSpPr>
        <p:spPr>
          <a:xfrm rot="16200000" flipH="1">
            <a:off x="7254943" y="5038727"/>
            <a:ext cx="690624" cy="115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19" idx="2"/>
          </p:cNvCxnSpPr>
          <p:nvPr/>
        </p:nvCxnSpPr>
        <p:spPr>
          <a:xfrm rot="16200000" flipH="1">
            <a:off x="8646856" y="3845502"/>
            <a:ext cx="229230" cy="1582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endCxn id="27" idx="1"/>
          </p:cNvCxnSpPr>
          <p:nvPr/>
        </p:nvCxnSpPr>
        <p:spPr>
          <a:xfrm rot="16200000" flipH="1">
            <a:off x="9476234" y="4841869"/>
            <a:ext cx="425776" cy="273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9825634" y="5723963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fixing</a:t>
            </a:r>
            <a:endParaRPr lang="ru-RU" dirty="0"/>
          </a:p>
        </p:txBody>
      </p:sp>
      <p:cxnSp>
        <p:nvCxnSpPr>
          <p:cNvPr id="163" name="Соединительная линия уступом 162"/>
          <p:cNvCxnSpPr>
            <a:endCxn id="161" idx="1"/>
          </p:cNvCxnSpPr>
          <p:nvPr/>
        </p:nvCxnSpPr>
        <p:spPr>
          <a:xfrm rot="16200000" flipH="1">
            <a:off x="9264677" y="5479200"/>
            <a:ext cx="848888" cy="273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739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предметной области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015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Страницы приложения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739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средств реализации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1500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данных модели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7392" y="153215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рынка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65608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моделей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608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Сохранение данных моделей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29716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Реализация поиска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изменений данных моделей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93824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объектов карты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05793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Альфа тестирование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05793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Плитка приложения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94519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Доработка (</a:t>
            </a:r>
            <a:r>
              <a:rPr lang="en-US" sz="1400" dirty="0" smtClean="0"/>
              <a:t>bug fixing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94519" y="5574551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Тестирование сторонними пользователями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18448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в </a:t>
            </a:r>
            <a:r>
              <a:rPr lang="en-US" sz="1400" dirty="0" smtClean="0"/>
              <a:t>Windows Phone Marketplace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63274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результатов и публикация</a:t>
            </a:r>
            <a:endParaRPr lang="ru-RU" sz="1400" dirty="0"/>
          </a:p>
        </p:txBody>
      </p:sp>
      <p:cxnSp>
        <p:nvCxnSpPr>
          <p:cNvPr id="24" name="Прямая со стрелкой 23"/>
          <p:cNvCxnSpPr>
            <a:stCxn id="11" idx="3"/>
            <a:endCxn id="10" idx="1"/>
          </p:cNvCxnSpPr>
          <p:nvPr/>
        </p:nvCxnSpPr>
        <p:spPr>
          <a:xfrm>
            <a:off x="1943100" y="1853076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  <a:endCxn id="10" idx="1"/>
          </p:cNvCxnSpPr>
          <p:nvPr/>
        </p:nvCxnSpPr>
        <p:spPr>
          <a:xfrm>
            <a:off x="194310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3"/>
            <a:endCxn id="6" idx="1"/>
          </p:cNvCxnSpPr>
          <p:nvPr/>
        </p:nvCxnSpPr>
        <p:spPr>
          <a:xfrm>
            <a:off x="194310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" idx="3"/>
            <a:endCxn id="12" idx="1"/>
          </p:cNvCxnSpPr>
          <p:nvPr/>
        </p:nvCxnSpPr>
        <p:spPr>
          <a:xfrm>
            <a:off x="3907208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0" idx="3"/>
            <a:endCxn id="13" idx="1"/>
          </p:cNvCxnSpPr>
          <p:nvPr/>
        </p:nvCxnSpPr>
        <p:spPr>
          <a:xfrm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3"/>
            <a:endCxn id="6" idx="1"/>
          </p:cNvCxnSpPr>
          <p:nvPr/>
        </p:nvCxnSpPr>
        <p:spPr>
          <a:xfrm>
            <a:off x="1943100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3"/>
            <a:endCxn id="12" idx="1"/>
          </p:cNvCxnSpPr>
          <p:nvPr/>
        </p:nvCxnSpPr>
        <p:spPr>
          <a:xfrm flipV="1"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3"/>
            <a:endCxn id="15" idx="1"/>
          </p:cNvCxnSpPr>
          <p:nvPr/>
        </p:nvCxnSpPr>
        <p:spPr>
          <a:xfrm>
            <a:off x="5871316" y="3495526"/>
            <a:ext cx="2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2" idx="3"/>
            <a:endCxn id="14" idx="1"/>
          </p:cNvCxnSpPr>
          <p:nvPr/>
        </p:nvCxnSpPr>
        <p:spPr>
          <a:xfrm>
            <a:off x="5871316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3" idx="3"/>
            <a:endCxn id="14" idx="1"/>
          </p:cNvCxnSpPr>
          <p:nvPr/>
        </p:nvCxnSpPr>
        <p:spPr>
          <a:xfrm flipV="1">
            <a:off x="5871316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4" idx="3"/>
            <a:endCxn id="16" idx="1"/>
          </p:cNvCxnSpPr>
          <p:nvPr/>
        </p:nvCxnSpPr>
        <p:spPr>
          <a:xfrm>
            <a:off x="7835424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5" idx="3"/>
            <a:endCxn id="16" idx="1"/>
          </p:cNvCxnSpPr>
          <p:nvPr/>
        </p:nvCxnSpPr>
        <p:spPr>
          <a:xfrm flipV="1">
            <a:off x="7801708" y="2674301"/>
            <a:ext cx="292116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6" idx="3"/>
            <a:endCxn id="17" idx="1"/>
          </p:cNvCxnSpPr>
          <p:nvPr/>
        </p:nvCxnSpPr>
        <p:spPr>
          <a:xfrm>
            <a:off x="9799532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18" idx="1"/>
          </p:cNvCxnSpPr>
          <p:nvPr/>
        </p:nvCxnSpPr>
        <p:spPr>
          <a:xfrm>
            <a:off x="9799532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7" idx="3"/>
          </p:cNvCxnSpPr>
          <p:nvPr/>
        </p:nvCxnSpPr>
        <p:spPr>
          <a:xfrm>
            <a:off x="1176364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8" idx="3"/>
          </p:cNvCxnSpPr>
          <p:nvPr/>
        </p:nvCxnSpPr>
        <p:spPr>
          <a:xfrm>
            <a:off x="1176364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8" idx="3"/>
          </p:cNvCxnSpPr>
          <p:nvPr/>
        </p:nvCxnSpPr>
        <p:spPr>
          <a:xfrm flipV="1">
            <a:off x="11763640" y="2698479"/>
            <a:ext cx="258400" cy="79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19" idx="1"/>
          </p:cNvCxnSpPr>
          <p:nvPr/>
        </p:nvCxnSpPr>
        <p:spPr>
          <a:xfrm>
            <a:off x="838200" y="5074245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19" idx="1"/>
          </p:cNvCxnSpPr>
          <p:nvPr/>
        </p:nvCxnSpPr>
        <p:spPr>
          <a:xfrm flipV="1">
            <a:off x="838200" y="5074245"/>
            <a:ext cx="356319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20" idx="1"/>
          </p:cNvCxnSpPr>
          <p:nvPr/>
        </p:nvCxnSpPr>
        <p:spPr>
          <a:xfrm>
            <a:off x="838200" y="5895470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9" idx="3"/>
            <a:endCxn id="21" idx="1"/>
          </p:cNvCxnSpPr>
          <p:nvPr/>
        </p:nvCxnSpPr>
        <p:spPr>
          <a:xfrm>
            <a:off x="2900227" y="5074245"/>
            <a:ext cx="31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20" idx="3"/>
            <a:endCxn id="21" idx="1"/>
          </p:cNvCxnSpPr>
          <p:nvPr/>
        </p:nvCxnSpPr>
        <p:spPr>
          <a:xfrm flipV="1">
            <a:off x="2900227" y="5074245"/>
            <a:ext cx="318221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1" idx="3"/>
            <a:endCxn id="22" idx="1"/>
          </p:cNvCxnSpPr>
          <p:nvPr/>
        </p:nvCxnSpPr>
        <p:spPr>
          <a:xfrm>
            <a:off x="4924156" y="5074245"/>
            <a:ext cx="33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51501"/>
              </p:ext>
            </p:extLst>
          </p:nvPr>
        </p:nvGraphicFramePr>
        <p:xfrm>
          <a:off x="838200" y="1690688"/>
          <a:ext cx="10515600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базовых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отображения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вспомогательных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</a:t>
                      </a:r>
                      <a:r>
                        <a:rPr lang="ru-RU" baseline="0" dirty="0" smtClean="0"/>
                        <a:t> с объектами на карте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24.1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6.12.2014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Доработка и тестирование сторонними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Публикация в магазине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r>
                        <a:rPr lang="en-US" dirty="0" smtClean="0"/>
                        <a:t>.12.2014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766</Words>
  <Application>Microsoft Office PowerPoint</Application>
  <PresentationFormat>Широкоэкранный</PresentationFormat>
  <Paragraphs>224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Диаграмма Ганта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Kirill Kostin</cp:lastModifiedBy>
  <cp:revision>66</cp:revision>
  <dcterms:created xsi:type="dcterms:W3CDTF">2014-11-14T15:20:52Z</dcterms:created>
  <dcterms:modified xsi:type="dcterms:W3CDTF">2014-11-28T15:58:14Z</dcterms:modified>
</cp:coreProperties>
</file>