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Now Bold" charset="1" panose="00000800000000000000"/>
      <p:regular r:id="rId33"/>
    </p:embeddedFont>
    <p:embeddedFont>
      <p:font typeface="DM Sans Bold Italics" charset="1" panose="00000000000000000000"/>
      <p:regular r:id="rId34"/>
    </p:embeddedFont>
    <p:embeddedFont>
      <p:font typeface="DM Sans Italics" charset="1" panose="00000000000000000000"/>
      <p:regular r:id="rId35"/>
    </p:embeddedFont>
    <p:embeddedFont>
      <p:font typeface="DM Sans" charset="1" panose="00000000000000000000"/>
      <p:regular r:id="rId36"/>
    </p:embeddedFont>
    <p:embeddedFont>
      <p:font typeface="Canva Sans" charset="1" panose="020B0503030501040103"/>
      <p:regular r:id="rId37"/>
    </p:embeddedFont>
    <p:embeddedFont>
      <p:font typeface="Lilita One" charset="1" panose="02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nbcc-data-lessons/prog1121-term-project-2024-jggarcon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2888834"/>
            <a:ext cx="8547187" cy="225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1808638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TERM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5191" y="5881772"/>
            <a:ext cx="7827699" cy="4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Bold Italics"/>
              </a:rPr>
              <a:t>Presented by: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João Gabriel Garçon Ribeiro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5191" y="5264221"/>
            <a:ext cx="7827699" cy="4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Bold Italics"/>
              </a:rPr>
              <a:t>Subtitle: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Gym Workout DB Application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8231" y="6497550"/>
            <a:ext cx="7827699" cy="4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Bold Italics"/>
              </a:rPr>
              <a:t>Course: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PROG1121J Database Programming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5191" y="7115100"/>
            <a:ext cx="7827699" cy="4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Bold Italics"/>
              </a:rPr>
              <a:t>Date: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June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03638" y="2141228"/>
            <a:ext cx="1757360" cy="1757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14804" y="2628284"/>
            <a:ext cx="926277" cy="783249"/>
          </a:xfrm>
          <a:custGeom>
            <a:avLst/>
            <a:gdLst/>
            <a:ahLst/>
            <a:cxnLst/>
            <a:rect r="r" b="b" t="t" l="l"/>
            <a:pathLst>
              <a:path h="783249" w="926277">
                <a:moveTo>
                  <a:pt x="0" y="0"/>
                </a:moveTo>
                <a:lnTo>
                  <a:pt x="926277" y="0"/>
                </a:lnTo>
                <a:lnTo>
                  <a:pt x="926277" y="783249"/>
                </a:lnTo>
                <a:lnTo>
                  <a:pt x="0" y="783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41081" y="552351"/>
            <a:ext cx="3591648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Browse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9414" y="2606922"/>
            <a:ext cx="7846190" cy="349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browse for related records,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o see the related data, the user must select either a workout, an exercise, or a muscle from the dropdown menu.</a:t>
            </a:r>
          </a:p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browse for single tables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Go to browse records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button related to the desired table name.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9414" y="2084078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READ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3713976" y="-812617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6042" y="4252555"/>
            <a:ext cx="15813203" cy="22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21"/>
              </a:lnSpc>
            </a:pPr>
            <a:r>
              <a:rPr lang="en-US" sz="13108">
                <a:solidFill>
                  <a:srgbClr val="048AFF"/>
                </a:solidFill>
                <a:latin typeface="Now Bold"/>
              </a:rPr>
              <a:t>DATABASE DESIGN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128146" y="840243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8"/>
                </a:lnTo>
                <a:lnTo>
                  <a:pt x="0" y="1711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23242" y="588181"/>
            <a:ext cx="2841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Entities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59468" y="3574795"/>
            <a:ext cx="2769064" cy="29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"/>
              </a:lnSpc>
            </a:pPr>
            <a:r>
              <a:rPr lang="en-US" sz="2054">
                <a:solidFill>
                  <a:srgbClr val="FFFFFF"/>
                </a:solidFill>
                <a:latin typeface="DM Sans"/>
              </a:rPr>
              <a:t>Relates with Workout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8824" y="2421303"/>
            <a:ext cx="2370352" cy="11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7"/>
              </a:lnSpc>
            </a:pPr>
            <a:r>
              <a:rPr lang="en-US" sz="6631">
                <a:solidFill>
                  <a:srgbClr val="B100E8"/>
                </a:solidFill>
                <a:latin typeface="Now Bold"/>
              </a:rPr>
              <a:t>User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23554" y="5460429"/>
            <a:ext cx="3842738" cy="57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21"/>
              </a:lnSpc>
              <a:spcBef>
                <a:spcPct val="0"/>
              </a:spcBef>
            </a:pPr>
            <a:r>
              <a:rPr lang="en-US" sz="2054">
                <a:solidFill>
                  <a:srgbClr val="FFFFFF"/>
                </a:solidFill>
                <a:latin typeface="DM Sans"/>
              </a:rPr>
              <a:t>Relates to WorkoutExercise and User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5003" y="7971500"/>
            <a:ext cx="6272830" cy="57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21"/>
              </a:lnSpc>
              <a:spcBef>
                <a:spcPct val="0"/>
              </a:spcBef>
            </a:pPr>
            <a:r>
              <a:rPr lang="en-US" sz="2054">
                <a:solidFill>
                  <a:srgbClr val="FFFFFF"/>
                </a:solidFill>
                <a:latin typeface="DM Sans"/>
              </a:rPr>
              <a:t>Relates to Exercise and Muscle. Created to solve n-to-n relationship between Exercise and Muscle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23554" y="4297806"/>
            <a:ext cx="3842738" cy="11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7"/>
              </a:lnSpc>
            </a:pPr>
            <a:r>
              <a:rPr lang="en-US" sz="6631">
                <a:solidFill>
                  <a:srgbClr val="B100E8"/>
                </a:solidFill>
                <a:latin typeface="Now Bold"/>
              </a:rPr>
              <a:t>Workout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30317" y="6741809"/>
            <a:ext cx="6665807" cy="11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7"/>
              </a:lnSpc>
            </a:pPr>
            <a:r>
              <a:rPr lang="en-US" sz="6631">
                <a:solidFill>
                  <a:srgbClr val="B100E8"/>
                </a:solidFill>
                <a:latin typeface="Now Bold"/>
              </a:rPr>
              <a:t>ExerciseMuscle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81393" y="4576864"/>
            <a:ext cx="3325213" cy="1311162"/>
            <a:chOff x="0" y="0"/>
            <a:chExt cx="4433618" cy="17482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357013"/>
              <a:ext cx="4433618" cy="391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321"/>
                </a:lnSpc>
                <a:spcBef>
                  <a:spcPct val="0"/>
                </a:spcBef>
              </a:pPr>
              <a:r>
                <a:rPr lang="en-US" sz="2054">
                  <a:solidFill>
                    <a:srgbClr val="FFFFFF"/>
                  </a:solidFill>
                  <a:latin typeface="DM Sans"/>
                </a:rPr>
                <a:t>Relates to ExerciseMuscle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12604" y="-133350"/>
              <a:ext cx="4321013" cy="1480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17"/>
                </a:lnSpc>
              </a:pPr>
              <a:r>
                <a:rPr lang="en-US" sz="6631">
                  <a:solidFill>
                    <a:srgbClr val="B100E8"/>
                  </a:solidFill>
                  <a:latin typeface="Now Bold"/>
                </a:rPr>
                <a:t>Muscle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42509" y="7895300"/>
            <a:ext cx="6594472" cy="57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21"/>
              </a:lnSpc>
              <a:spcBef>
                <a:spcPct val="0"/>
              </a:spcBef>
            </a:pPr>
            <a:r>
              <a:rPr lang="en-US" sz="2054">
                <a:solidFill>
                  <a:srgbClr val="FFFFFF"/>
                </a:solidFill>
                <a:latin typeface="DM Sans"/>
              </a:rPr>
              <a:t>Relates to Workout and Exercise. Created to solve n-to-n relationship between Workout and Exercise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741809"/>
            <a:ext cx="7622091" cy="11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7"/>
              </a:lnSpc>
            </a:pPr>
            <a:r>
              <a:rPr lang="en-US" sz="6631">
                <a:solidFill>
                  <a:srgbClr val="B100E8"/>
                </a:solidFill>
                <a:latin typeface="Now Bold"/>
              </a:rPr>
              <a:t>WorkoutExercise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14754" y="5597005"/>
            <a:ext cx="3678097" cy="57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21"/>
              </a:lnSpc>
              <a:spcBef>
                <a:spcPct val="0"/>
              </a:spcBef>
            </a:pPr>
            <a:r>
              <a:rPr lang="en-US" sz="2054">
                <a:solidFill>
                  <a:srgbClr val="FFFFFF"/>
                </a:solidFill>
                <a:latin typeface="DM Sans"/>
              </a:rPr>
              <a:t>Relates to WorkoutExercise and ExerciseMuscle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01134" y="4443514"/>
            <a:ext cx="3678097" cy="11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7"/>
              </a:lnSpc>
            </a:pPr>
            <a:r>
              <a:rPr lang="en-US" sz="6631">
                <a:solidFill>
                  <a:srgbClr val="B100E8"/>
                </a:solidFill>
                <a:latin typeface="Now Bold"/>
              </a:rPr>
              <a:t>Exercise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97527"/>
            <a:ext cx="18288000" cy="6124395"/>
            <a:chOff x="0" y="0"/>
            <a:chExt cx="4816593" cy="16130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613009"/>
            </a:xfrm>
            <a:custGeom>
              <a:avLst/>
              <a:gdLst/>
              <a:ahLst/>
              <a:cxnLst/>
              <a:rect r="r" b="b" t="t" l="l"/>
              <a:pathLst>
                <a:path h="16130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39480" y="3115203"/>
            <a:ext cx="17009040" cy="6143097"/>
          </a:xfrm>
          <a:custGeom>
            <a:avLst/>
            <a:gdLst/>
            <a:ahLst/>
            <a:cxnLst/>
            <a:rect r="r" b="b" t="t" l="l"/>
            <a:pathLst>
              <a:path h="6143097" w="17009040">
                <a:moveTo>
                  <a:pt x="0" y="0"/>
                </a:moveTo>
                <a:lnTo>
                  <a:pt x="17009040" y="0"/>
                </a:lnTo>
                <a:lnTo>
                  <a:pt x="17009040" y="6143097"/>
                </a:lnTo>
                <a:lnTo>
                  <a:pt x="0" y="6143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02221" y="1357120"/>
            <a:ext cx="10883558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ERD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3713976" y="-812617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46097" y="4252555"/>
            <a:ext cx="7969574" cy="22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21"/>
              </a:lnSpc>
            </a:pPr>
            <a:r>
              <a:rPr lang="en-US" sz="13108">
                <a:solidFill>
                  <a:srgbClr val="048AFF"/>
                </a:solidFill>
                <a:latin typeface="Now Bold"/>
              </a:rPr>
              <a:t>SCREENS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128146" y="840243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8"/>
                </a:lnTo>
                <a:lnTo>
                  <a:pt x="0" y="1711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07997" y="2401268"/>
            <a:ext cx="8072006" cy="5484464"/>
          </a:xfrm>
          <a:custGeom>
            <a:avLst/>
            <a:gdLst/>
            <a:ahLst/>
            <a:cxnLst/>
            <a:rect r="r" b="b" t="t" l="l"/>
            <a:pathLst>
              <a:path h="5484464" w="8072006">
                <a:moveTo>
                  <a:pt x="0" y="0"/>
                </a:moveTo>
                <a:lnTo>
                  <a:pt x="8072006" y="0"/>
                </a:lnTo>
                <a:lnTo>
                  <a:pt x="8072006" y="5484464"/>
                </a:lnTo>
                <a:lnTo>
                  <a:pt x="0" y="548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23242" y="588181"/>
            <a:ext cx="2841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Login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4624" y="1564053"/>
            <a:ext cx="13358753" cy="8193645"/>
          </a:xfrm>
          <a:custGeom>
            <a:avLst/>
            <a:gdLst/>
            <a:ahLst/>
            <a:cxnLst/>
            <a:rect r="r" b="b" t="t" l="l"/>
            <a:pathLst>
              <a:path h="8193645" w="13358753">
                <a:moveTo>
                  <a:pt x="0" y="0"/>
                </a:moveTo>
                <a:lnTo>
                  <a:pt x="13358752" y="0"/>
                </a:lnTo>
                <a:lnTo>
                  <a:pt x="13358752" y="8193645"/>
                </a:lnTo>
                <a:lnTo>
                  <a:pt x="0" y="81936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36495" y="414814"/>
            <a:ext cx="1615009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MDI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8811" y="1923750"/>
            <a:ext cx="11630378" cy="7931579"/>
          </a:xfrm>
          <a:custGeom>
            <a:avLst/>
            <a:gdLst/>
            <a:ahLst/>
            <a:cxnLst/>
            <a:rect r="r" b="b" t="t" l="l"/>
            <a:pathLst>
              <a:path h="7931579" w="11630378">
                <a:moveTo>
                  <a:pt x="0" y="0"/>
                </a:moveTo>
                <a:lnTo>
                  <a:pt x="11630378" y="0"/>
                </a:lnTo>
                <a:lnTo>
                  <a:pt x="11630378" y="7931579"/>
                </a:lnTo>
                <a:lnTo>
                  <a:pt x="0" y="79315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78845" y="738567"/>
            <a:ext cx="9730309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EXERCISE MANAGEMENT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5752" y="1813077"/>
            <a:ext cx="11256496" cy="7939422"/>
          </a:xfrm>
          <a:custGeom>
            <a:avLst/>
            <a:gdLst/>
            <a:ahLst/>
            <a:cxnLst/>
            <a:rect r="r" b="b" t="t" l="l"/>
            <a:pathLst>
              <a:path h="7939422" w="11256496">
                <a:moveTo>
                  <a:pt x="0" y="0"/>
                </a:moveTo>
                <a:lnTo>
                  <a:pt x="11256496" y="0"/>
                </a:lnTo>
                <a:lnTo>
                  <a:pt x="11256496" y="7939422"/>
                </a:lnTo>
                <a:lnTo>
                  <a:pt x="0" y="793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49178" y="414814"/>
            <a:ext cx="9989644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WORKOUT MANAGEMENT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35460" y="1826627"/>
            <a:ext cx="11770978" cy="7938232"/>
          </a:xfrm>
          <a:custGeom>
            <a:avLst/>
            <a:gdLst/>
            <a:ahLst/>
            <a:cxnLst/>
            <a:rect r="r" b="b" t="t" l="l"/>
            <a:pathLst>
              <a:path h="7938232" w="11770978">
                <a:moveTo>
                  <a:pt x="0" y="0"/>
                </a:moveTo>
                <a:lnTo>
                  <a:pt x="11770977" y="0"/>
                </a:lnTo>
                <a:lnTo>
                  <a:pt x="11770977" y="7938232"/>
                </a:lnTo>
                <a:lnTo>
                  <a:pt x="0" y="793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05678" y="488376"/>
            <a:ext cx="8876643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MUSCLE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5504105"/>
            <a:chOff x="0" y="0"/>
            <a:chExt cx="1670985" cy="14496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449641"/>
            </a:xfrm>
            <a:custGeom>
              <a:avLst/>
              <a:gdLst/>
              <a:ahLst/>
              <a:cxnLst/>
              <a:rect r="r" b="b" t="t" l="l"/>
              <a:pathLst>
                <a:path h="1449641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449641"/>
                  </a:lnTo>
                  <a:lnTo>
                    <a:pt x="0" y="14496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45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87686" y="3223022"/>
            <a:ext cx="4312629" cy="319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Introduction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Purpose of the project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Business Rules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Database Design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Screens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Lessons learned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Agenda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35460" y="1826627"/>
            <a:ext cx="11770978" cy="7938232"/>
          </a:xfrm>
          <a:custGeom>
            <a:avLst/>
            <a:gdLst/>
            <a:ahLst/>
            <a:cxnLst/>
            <a:rect r="r" b="b" t="t" l="l"/>
            <a:pathLst>
              <a:path h="7938232" w="11770978">
                <a:moveTo>
                  <a:pt x="0" y="0"/>
                </a:moveTo>
                <a:lnTo>
                  <a:pt x="11770977" y="0"/>
                </a:lnTo>
                <a:lnTo>
                  <a:pt x="11770977" y="7938232"/>
                </a:lnTo>
                <a:lnTo>
                  <a:pt x="0" y="793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05678" y="488376"/>
            <a:ext cx="8876643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MUSCLE MANAGEMENT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69269" y="1908926"/>
            <a:ext cx="9749461" cy="7916050"/>
          </a:xfrm>
          <a:custGeom>
            <a:avLst/>
            <a:gdLst/>
            <a:ahLst/>
            <a:cxnLst/>
            <a:rect r="r" b="b" t="t" l="l"/>
            <a:pathLst>
              <a:path h="7916050" w="9749461">
                <a:moveTo>
                  <a:pt x="0" y="0"/>
                </a:moveTo>
                <a:lnTo>
                  <a:pt x="9749462" y="0"/>
                </a:lnTo>
                <a:lnTo>
                  <a:pt x="9749462" y="7916050"/>
                </a:lnTo>
                <a:lnTo>
                  <a:pt x="0" y="7916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79984" y="488376"/>
            <a:ext cx="1192803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WorkoutExercise Management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71907" y="2171811"/>
            <a:ext cx="11544186" cy="7837597"/>
          </a:xfrm>
          <a:custGeom>
            <a:avLst/>
            <a:gdLst/>
            <a:ahLst/>
            <a:cxnLst/>
            <a:rect r="r" b="b" t="t" l="l"/>
            <a:pathLst>
              <a:path h="7837597" w="11544186">
                <a:moveTo>
                  <a:pt x="0" y="0"/>
                </a:moveTo>
                <a:lnTo>
                  <a:pt x="11544186" y="0"/>
                </a:lnTo>
                <a:lnTo>
                  <a:pt x="11544186" y="7837597"/>
                </a:lnTo>
                <a:lnTo>
                  <a:pt x="0" y="7837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41710" y="488376"/>
            <a:ext cx="11204581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ExerciseMuscle Management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6843" y="1913013"/>
            <a:ext cx="11714313" cy="8123562"/>
          </a:xfrm>
          <a:custGeom>
            <a:avLst/>
            <a:gdLst/>
            <a:ahLst/>
            <a:cxnLst/>
            <a:rect r="r" b="b" t="t" l="l"/>
            <a:pathLst>
              <a:path h="8123562" w="11714313">
                <a:moveTo>
                  <a:pt x="0" y="0"/>
                </a:moveTo>
                <a:lnTo>
                  <a:pt x="11714314" y="0"/>
                </a:lnTo>
                <a:lnTo>
                  <a:pt x="11714314" y="8123562"/>
                </a:lnTo>
                <a:lnTo>
                  <a:pt x="0" y="8123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84237" y="488376"/>
            <a:ext cx="6919527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User Management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8530" y="1876309"/>
            <a:ext cx="13870940" cy="7892666"/>
          </a:xfrm>
          <a:custGeom>
            <a:avLst/>
            <a:gdLst/>
            <a:ahLst/>
            <a:cxnLst/>
            <a:rect r="r" b="b" t="t" l="l"/>
            <a:pathLst>
              <a:path h="7892666" w="13870940">
                <a:moveTo>
                  <a:pt x="0" y="0"/>
                </a:moveTo>
                <a:lnTo>
                  <a:pt x="13870940" y="0"/>
                </a:lnTo>
                <a:lnTo>
                  <a:pt x="13870940" y="7892665"/>
                </a:lnTo>
                <a:lnTo>
                  <a:pt x="0" y="7892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51187" y="488376"/>
            <a:ext cx="6585626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Workout Browser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8103" y="6428832"/>
            <a:ext cx="9796206" cy="9796206"/>
          </a:xfrm>
          <a:custGeom>
            <a:avLst/>
            <a:gdLst/>
            <a:ahLst/>
            <a:cxnLst/>
            <a:rect r="r" b="b" t="t" l="l"/>
            <a:pathLst>
              <a:path h="9796206" w="9796206">
                <a:moveTo>
                  <a:pt x="0" y="0"/>
                </a:moveTo>
                <a:lnTo>
                  <a:pt x="9796206" y="0"/>
                </a:lnTo>
                <a:lnTo>
                  <a:pt x="9796206" y="9796206"/>
                </a:lnTo>
                <a:lnTo>
                  <a:pt x="0" y="97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65022" y="1773729"/>
            <a:ext cx="13757957" cy="8213524"/>
          </a:xfrm>
          <a:custGeom>
            <a:avLst/>
            <a:gdLst/>
            <a:ahLst/>
            <a:cxnLst/>
            <a:rect r="r" b="b" t="t" l="l"/>
            <a:pathLst>
              <a:path h="8213524" w="13757957">
                <a:moveTo>
                  <a:pt x="0" y="0"/>
                </a:moveTo>
                <a:lnTo>
                  <a:pt x="13757956" y="0"/>
                </a:lnTo>
                <a:lnTo>
                  <a:pt x="13757956" y="8213524"/>
                </a:lnTo>
                <a:lnTo>
                  <a:pt x="0" y="82135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6412" y="488376"/>
            <a:ext cx="6975177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All Tables Browser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65301" y="2087555"/>
            <a:ext cx="9957398" cy="2442304"/>
            <a:chOff x="0" y="0"/>
            <a:chExt cx="2622525" cy="6432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2525" cy="643241"/>
            </a:xfrm>
            <a:custGeom>
              <a:avLst/>
              <a:gdLst/>
              <a:ahLst/>
              <a:cxnLst/>
              <a:rect r="r" b="b" t="t" l="l"/>
              <a:pathLst>
                <a:path h="643241" w="2622525">
                  <a:moveTo>
                    <a:pt x="10885" y="0"/>
                  </a:moveTo>
                  <a:lnTo>
                    <a:pt x="2611640" y="0"/>
                  </a:lnTo>
                  <a:cubicBezTo>
                    <a:pt x="2614526" y="0"/>
                    <a:pt x="2617295" y="1147"/>
                    <a:pt x="2619336" y="3188"/>
                  </a:cubicBezTo>
                  <a:cubicBezTo>
                    <a:pt x="2621378" y="5230"/>
                    <a:pt x="2622525" y="7998"/>
                    <a:pt x="2622525" y="10885"/>
                  </a:cubicBezTo>
                  <a:lnTo>
                    <a:pt x="2622525" y="632356"/>
                  </a:lnTo>
                  <a:cubicBezTo>
                    <a:pt x="2622525" y="635243"/>
                    <a:pt x="2621378" y="638011"/>
                    <a:pt x="2619336" y="640053"/>
                  </a:cubicBezTo>
                  <a:cubicBezTo>
                    <a:pt x="2617295" y="642094"/>
                    <a:pt x="2614526" y="643241"/>
                    <a:pt x="2611640" y="643241"/>
                  </a:cubicBezTo>
                  <a:lnTo>
                    <a:pt x="10885" y="643241"/>
                  </a:lnTo>
                  <a:cubicBezTo>
                    <a:pt x="7998" y="643241"/>
                    <a:pt x="5230" y="642094"/>
                    <a:pt x="3188" y="640053"/>
                  </a:cubicBezTo>
                  <a:cubicBezTo>
                    <a:pt x="1147" y="638011"/>
                    <a:pt x="0" y="635243"/>
                    <a:pt x="0" y="632356"/>
                  </a:cubicBezTo>
                  <a:lnTo>
                    <a:pt x="0" y="10885"/>
                  </a:lnTo>
                  <a:cubicBezTo>
                    <a:pt x="0" y="7998"/>
                    <a:pt x="1147" y="5230"/>
                    <a:pt x="3188" y="3188"/>
                  </a:cubicBezTo>
                  <a:cubicBezTo>
                    <a:pt x="5230" y="1147"/>
                    <a:pt x="7998" y="0"/>
                    <a:pt x="108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63000"/>
                  </a:srgbClr>
                </a:gs>
                <a:gs pos="100000">
                  <a:srgbClr val="B100E8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622525" cy="6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61453" y="2550638"/>
            <a:ext cx="8765094" cy="1423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61"/>
              </a:lnSpc>
              <a:spcBef>
                <a:spcPct val="0"/>
              </a:spcBef>
            </a:pPr>
            <a:r>
              <a:rPr lang="en-US" sz="8317">
                <a:solidFill>
                  <a:srgbClr val="FFFFFF"/>
                </a:solidFill>
                <a:latin typeface="Now Bold"/>
              </a:rPr>
              <a:t>Lessons Learned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4960" y="5197404"/>
            <a:ext cx="7517213" cy="287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This project was both demanding and fulfilling. While it required intense effort – I found myself clocking in 15-hour sleep sessions over the past four days – I accomplished approximately 95% of my goals.</a:t>
            </a:r>
          </a:p>
          <a:p>
            <a:pPr algn="l">
              <a:lnSpc>
                <a:spcPts val="2888"/>
              </a:lnSpc>
            </a:pPr>
          </a:p>
          <a:p>
            <a:pPr algn="l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Reflecting on the process, I realized I may have allocated excessive time to perfecting the ER diagrams. Transitioning to coding sooner would have been more effective.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43551" y="5197404"/>
            <a:ext cx="7517213" cy="323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However, witnessing the project's growth was immensely rewarding. I really feel the results of all these past months learning programming.</a:t>
            </a:r>
          </a:p>
          <a:p>
            <a:pPr algn="l">
              <a:lnSpc>
                <a:spcPts val="2888"/>
              </a:lnSpc>
            </a:pPr>
          </a:p>
          <a:p>
            <a:pPr algn="l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Moving forward, I intend to strike a better balance between planning and execution to avoid burnout. In conclusion, despite the challenges, I am proud of my progress. This project has been a valuable learning experience, underscoring the importance of perseverance and strategic planning.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4096" y="4763721"/>
            <a:ext cx="5841922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12036" y="3424838"/>
            <a:ext cx="6837314" cy="139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064096" y="5883897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64096" y="6606337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29735" y="5985714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jribeiro02@mynbcc.ca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9735" y="6709439"/>
            <a:ext cx="2428081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u="sng">
                <a:solidFill>
                  <a:srgbClr val="FFFAEB"/>
                </a:solidFill>
                <a:latin typeface="DM Sans Italics"/>
                <a:hlinkClick r:id="rId10" tooltip="https://github.com/nbcc-data-lessons/prog1121-term-project-2024-jggarcon"/>
              </a:rPr>
              <a:t>Repository 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045220" y="0"/>
            <a:ext cx="10242780" cy="10400373"/>
            <a:chOff x="0" y="0"/>
            <a:chExt cx="10130875" cy="1028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794" y="-127"/>
              <a:ext cx="10133669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10133669">
                  <a:moveTo>
                    <a:pt x="10133669" y="10251440"/>
                  </a:moveTo>
                  <a:cubicBezTo>
                    <a:pt x="10133669" y="10284587"/>
                    <a:pt x="10121106" y="10286873"/>
                    <a:pt x="10088355" y="10286873"/>
                  </a:cubicBezTo>
                  <a:cubicBezTo>
                    <a:pt x="6726950" y="10286238"/>
                    <a:pt x="3365695" y="10286238"/>
                    <a:pt x="4290" y="10286238"/>
                  </a:cubicBezTo>
                  <a:cubicBezTo>
                    <a:pt x="0" y="10272395"/>
                    <a:pt x="6981" y="10259822"/>
                    <a:pt x="10421" y="10246995"/>
                  </a:cubicBezTo>
                  <a:cubicBezTo>
                    <a:pt x="158175" y="9685401"/>
                    <a:pt x="306079" y="9123934"/>
                    <a:pt x="454281" y="8562467"/>
                  </a:cubicBezTo>
                  <a:cubicBezTo>
                    <a:pt x="665594" y="7761986"/>
                    <a:pt x="877355" y="6961632"/>
                    <a:pt x="1088517" y="6161151"/>
                  </a:cubicBezTo>
                  <a:cubicBezTo>
                    <a:pt x="1349330" y="5172583"/>
                    <a:pt x="1609545" y="4184015"/>
                    <a:pt x="1870208" y="3195574"/>
                  </a:cubicBezTo>
                  <a:cubicBezTo>
                    <a:pt x="2135059" y="2191385"/>
                    <a:pt x="2400059" y="1187323"/>
                    <a:pt x="2665657" y="183261"/>
                  </a:cubicBezTo>
                  <a:cubicBezTo>
                    <a:pt x="2681809" y="122174"/>
                    <a:pt x="2692128" y="59690"/>
                    <a:pt x="2718299" y="635"/>
                  </a:cubicBezTo>
                  <a:cubicBezTo>
                    <a:pt x="5175084" y="635"/>
                    <a:pt x="7631869" y="635"/>
                    <a:pt x="10088654" y="0"/>
                  </a:cubicBezTo>
                  <a:cubicBezTo>
                    <a:pt x="10122004" y="0"/>
                    <a:pt x="10133369" y="3429"/>
                    <a:pt x="10133369" y="35814"/>
                  </a:cubicBezTo>
                  <a:cubicBezTo>
                    <a:pt x="10132472" y="3441065"/>
                    <a:pt x="10132472" y="6846316"/>
                    <a:pt x="10133669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6798" t="-1" r="-36796" b="-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1579" y="1541123"/>
            <a:ext cx="6028896" cy="888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Why workouts?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34755"/>
            <a:ext cx="7549775" cy="489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This app's inspiration came from my experience as a regular gym-goer. I often found it challenging to keep track of my workout routines. I initially created a simple tool using Notion to record my exercises and address this. This essential tool proved to be incredibly helpful for organizing my workouts.</a:t>
            </a:r>
          </a:p>
          <a:p>
            <a:pPr algn="l">
              <a:lnSpc>
                <a:spcPts val="3278"/>
              </a:lnSpc>
            </a:pPr>
          </a:p>
          <a:p>
            <a:pPr algn="l"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Given its usefulness, I decided to base my database programming project on this idea. I aimed to develop a more sophisticated and robust application that could eventually evolve into a real, fully functional app.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094" y="3137245"/>
            <a:ext cx="4715781" cy="5789465"/>
          </a:xfrm>
          <a:custGeom>
            <a:avLst/>
            <a:gdLst/>
            <a:ahLst/>
            <a:cxnLst/>
            <a:rect r="r" b="b" t="t" l="l"/>
            <a:pathLst>
              <a:path h="5789465" w="4715781">
                <a:moveTo>
                  <a:pt x="0" y="0"/>
                </a:moveTo>
                <a:lnTo>
                  <a:pt x="4715780" y="0"/>
                </a:lnTo>
                <a:lnTo>
                  <a:pt x="4715780" y="5789465"/>
                </a:lnTo>
                <a:lnTo>
                  <a:pt x="0" y="5789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5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44834" y="3137245"/>
            <a:ext cx="4682773" cy="5789465"/>
          </a:xfrm>
          <a:custGeom>
            <a:avLst/>
            <a:gdLst/>
            <a:ahLst/>
            <a:cxnLst/>
            <a:rect r="r" b="b" t="t" l="l"/>
            <a:pathLst>
              <a:path h="5789465" w="4682773">
                <a:moveTo>
                  <a:pt x="0" y="0"/>
                </a:moveTo>
                <a:lnTo>
                  <a:pt x="4682773" y="0"/>
                </a:lnTo>
                <a:lnTo>
                  <a:pt x="4682773" y="5789465"/>
                </a:lnTo>
                <a:lnTo>
                  <a:pt x="0" y="5789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80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51309" y="3185519"/>
            <a:ext cx="4727447" cy="5741191"/>
          </a:xfrm>
          <a:custGeom>
            <a:avLst/>
            <a:gdLst/>
            <a:ahLst/>
            <a:cxnLst/>
            <a:rect r="r" b="b" t="t" l="l"/>
            <a:pathLst>
              <a:path h="5741191" w="4727447">
                <a:moveTo>
                  <a:pt x="0" y="0"/>
                </a:moveTo>
                <a:lnTo>
                  <a:pt x="4727447" y="0"/>
                </a:lnTo>
                <a:lnTo>
                  <a:pt x="4727447" y="5741191"/>
                </a:lnTo>
                <a:lnTo>
                  <a:pt x="0" y="5741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59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5945" y="526274"/>
            <a:ext cx="5372960" cy="90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Inspiration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7400" y="1589098"/>
            <a:ext cx="75366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Some screenshots of my Notion app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716676" y="4665232"/>
            <a:ext cx="14855708" cy="8505"/>
          </a:xfrm>
          <a:prstGeom prst="line">
            <a:avLst/>
          </a:prstGeom>
          <a:ln cap="rnd" w="66675">
            <a:solidFill>
              <a:srgbClr val="3652D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716676" y="3735811"/>
            <a:ext cx="1875852" cy="1875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883707" y="6411469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70493" y="-7030427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02640" y="4139280"/>
            <a:ext cx="1246773" cy="1122096"/>
          </a:xfrm>
          <a:custGeom>
            <a:avLst/>
            <a:gdLst/>
            <a:ahLst/>
            <a:cxnLst/>
            <a:rect r="r" b="b" t="t" l="l"/>
            <a:pathLst>
              <a:path h="1122096" w="1246773">
                <a:moveTo>
                  <a:pt x="0" y="0"/>
                </a:moveTo>
                <a:lnTo>
                  <a:pt x="1246773" y="0"/>
                </a:lnTo>
                <a:lnTo>
                  <a:pt x="1246773" y="1122096"/>
                </a:lnTo>
                <a:lnTo>
                  <a:pt x="0" y="11220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415233" y="3727306"/>
            <a:ext cx="1875852" cy="1875852"/>
            <a:chOff x="0" y="0"/>
            <a:chExt cx="2501135" cy="250113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501135" cy="250113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75246" y="468349"/>
              <a:ext cx="1538061" cy="1587118"/>
            </a:xfrm>
            <a:custGeom>
              <a:avLst/>
              <a:gdLst/>
              <a:ahLst/>
              <a:cxnLst/>
              <a:rect r="r" b="b" t="t" l="l"/>
              <a:pathLst>
                <a:path h="1587118" w="1538061">
                  <a:moveTo>
                    <a:pt x="0" y="0"/>
                  </a:moveTo>
                  <a:lnTo>
                    <a:pt x="1538061" y="0"/>
                  </a:lnTo>
                  <a:lnTo>
                    <a:pt x="1538061" y="1587118"/>
                  </a:lnTo>
                  <a:lnTo>
                    <a:pt x="0" y="1587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817548" y="3762403"/>
            <a:ext cx="1875852" cy="1875852"/>
            <a:chOff x="0" y="0"/>
            <a:chExt cx="2501135" cy="250113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501135" cy="250113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589088" y="450421"/>
              <a:ext cx="1322959" cy="1449457"/>
            </a:xfrm>
            <a:custGeom>
              <a:avLst/>
              <a:gdLst/>
              <a:ahLst/>
              <a:cxnLst/>
              <a:rect r="r" b="b" t="t" l="l"/>
              <a:pathLst>
                <a:path h="1449457" w="1322959">
                  <a:moveTo>
                    <a:pt x="0" y="0"/>
                  </a:moveTo>
                  <a:lnTo>
                    <a:pt x="1322959" y="0"/>
                  </a:lnTo>
                  <a:lnTo>
                    <a:pt x="1322959" y="1449456"/>
                  </a:lnTo>
                  <a:lnTo>
                    <a:pt x="0" y="14494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253506" y="3762403"/>
            <a:ext cx="1875852" cy="1875852"/>
            <a:chOff x="0" y="0"/>
            <a:chExt cx="2501135" cy="250113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501135" cy="250113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504114" y="588424"/>
              <a:ext cx="1509075" cy="1276056"/>
            </a:xfrm>
            <a:custGeom>
              <a:avLst/>
              <a:gdLst/>
              <a:ahLst/>
              <a:cxnLst/>
              <a:rect r="r" b="b" t="t" l="l"/>
              <a:pathLst>
                <a:path h="1276056" w="1509075">
                  <a:moveTo>
                    <a:pt x="0" y="0"/>
                  </a:moveTo>
                  <a:lnTo>
                    <a:pt x="1509076" y="0"/>
                  </a:lnTo>
                  <a:lnTo>
                    <a:pt x="1509076" y="1276057"/>
                  </a:lnTo>
                  <a:lnTo>
                    <a:pt x="0" y="1276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835354" y="1712322"/>
            <a:ext cx="8617293" cy="83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Business Rules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58301" y="5998320"/>
            <a:ext cx="2366642" cy="78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UPDATE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13578" y="5979682"/>
            <a:ext cx="2179822" cy="78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DELETE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94601" y="5993558"/>
            <a:ext cx="2062852" cy="78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LOGIN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00452" y="5979682"/>
            <a:ext cx="2424111" cy="78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CREATE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67563" y="5998320"/>
            <a:ext cx="1647738" cy="78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READ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5091523" y="3504145"/>
            <a:ext cx="1875852" cy="2286000"/>
            <a:chOff x="0" y="0"/>
            <a:chExt cx="2501135" cy="3048000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273432"/>
              <a:ext cx="2501135" cy="250113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496730" y="-295275"/>
              <a:ext cx="1529159" cy="3343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0"/>
                </a:lnSpc>
              </a:pPr>
              <a:r>
                <a:rPr lang="en-US" sz="15000">
                  <a:solidFill>
                    <a:srgbClr val="FFFFFF"/>
                  </a:solidFill>
                  <a:latin typeface="Lilita One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52902"/>
            <a:ext cx="5339762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Login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24734"/>
            <a:ext cx="7194808" cy="13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The user must log in with his/her username and password to use the application.</a:t>
            </a:r>
          </a:p>
          <a:p>
            <a:pPr algn="l">
              <a:lnSpc>
                <a:spcPts val="350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3054282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User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163770" y="3271026"/>
            <a:ext cx="1037096" cy="933387"/>
          </a:xfrm>
          <a:custGeom>
            <a:avLst/>
            <a:gdLst/>
            <a:ahLst/>
            <a:cxnLst/>
            <a:rect r="r" b="b" t="t" l="l"/>
            <a:pathLst>
              <a:path h="933387" w="1037096">
                <a:moveTo>
                  <a:pt x="0" y="0"/>
                </a:moveTo>
                <a:lnTo>
                  <a:pt x="1037096" y="0"/>
                </a:lnTo>
                <a:lnTo>
                  <a:pt x="1037096" y="933387"/>
                </a:lnTo>
                <a:lnTo>
                  <a:pt x="0" y="933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282499"/>
            <a:ext cx="7743220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Workout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2606922"/>
            <a:ext cx="7194808" cy="13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create a new workout,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Workout title.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save button.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5146018"/>
            <a:ext cx="7609966" cy="13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update an existing workout,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Workout title.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Press the save button.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9414" y="7670673"/>
            <a:ext cx="7194808" cy="174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delete an existing workout,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Open the desired maintenance entity window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Browse for the desired record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the Delete button.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9414" y="2084078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CREATE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9414" y="4623174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UPDATE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9414" y="7147829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DELETE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03638" y="2141228"/>
            <a:ext cx="1757360" cy="17573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03638" y="4680324"/>
            <a:ext cx="1757360" cy="17573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803638" y="7204979"/>
            <a:ext cx="1757360" cy="17573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223555" y="1832349"/>
            <a:ext cx="917525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4001E"/>
                </a:solidFill>
                <a:latin typeface="Lilita One"/>
              </a:rPr>
              <a:t>+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5223555" y="5075141"/>
            <a:ext cx="917390" cy="946650"/>
          </a:xfrm>
          <a:custGeom>
            <a:avLst/>
            <a:gdLst/>
            <a:ahLst/>
            <a:cxnLst/>
            <a:rect r="r" b="b" t="t" l="l"/>
            <a:pathLst>
              <a:path h="946650" w="917390">
                <a:moveTo>
                  <a:pt x="0" y="0"/>
                </a:moveTo>
                <a:lnTo>
                  <a:pt x="917390" y="0"/>
                </a:lnTo>
                <a:lnTo>
                  <a:pt x="917390" y="946650"/>
                </a:lnTo>
                <a:lnTo>
                  <a:pt x="0" y="946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06528" y="7672011"/>
            <a:ext cx="751444" cy="823295"/>
          </a:xfrm>
          <a:custGeom>
            <a:avLst/>
            <a:gdLst/>
            <a:ahLst/>
            <a:cxnLst/>
            <a:rect r="r" b="b" t="t" l="l"/>
            <a:pathLst>
              <a:path h="823295" w="751444">
                <a:moveTo>
                  <a:pt x="0" y="0"/>
                </a:moveTo>
                <a:lnTo>
                  <a:pt x="751444" y="0"/>
                </a:lnTo>
                <a:lnTo>
                  <a:pt x="751444" y="823296"/>
                </a:lnTo>
                <a:lnTo>
                  <a:pt x="0" y="82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41081" y="116436"/>
            <a:ext cx="3591648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Exercise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1991759"/>
            <a:ext cx="7319356" cy="217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•    To create a new exercise,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Exercise title.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Exercise description.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Exercise instructions.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save button.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5074103"/>
            <a:ext cx="7630723" cy="217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update an existing exercise,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Exercise title.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Exercise description.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Exercise instructions.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save button.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9414" y="8156448"/>
            <a:ext cx="7194808" cy="174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delete an existing exercise,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Open the desired maintenance entity window.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Browse for the desired record.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the Delete button.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9414" y="1468915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CREATE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9414" y="4551259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UPDATE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9414" y="7633604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DELETE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03638" y="1526065"/>
            <a:ext cx="1757360" cy="17573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03638" y="4608409"/>
            <a:ext cx="1757360" cy="17573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803638" y="7690754"/>
            <a:ext cx="1757360" cy="17573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223555" y="1217186"/>
            <a:ext cx="917525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4001E"/>
                </a:solidFill>
                <a:latin typeface="Lilita One"/>
              </a:rPr>
              <a:t>+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5223555" y="5003226"/>
            <a:ext cx="917390" cy="946650"/>
          </a:xfrm>
          <a:custGeom>
            <a:avLst/>
            <a:gdLst/>
            <a:ahLst/>
            <a:cxnLst/>
            <a:rect r="r" b="b" t="t" l="l"/>
            <a:pathLst>
              <a:path h="946650" w="917390">
                <a:moveTo>
                  <a:pt x="0" y="0"/>
                </a:moveTo>
                <a:lnTo>
                  <a:pt x="917390" y="0"/>
                </a:lnTo>
                <a:lnTo>
                  <a:pt x="917390" y="946650"/>
                </a:lnTo>
                <a:lnTo>
                  <a:pt x="0" y="946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06528" y="8157786"/>
            <a:ext cx="751444" cy="823295"/>
          </a:xfrm>
          <a:custGeom>
            <a:avLst/>
            <a:gdLst/>
            <a:ahLst/>
            <a:cxnLst/>
            <a:rect r="r" b="b" t="t" l="l"/>
            <a:pathLst>
              <a:path h="823295" w="751444">
                <a:moveTo>
                  <a:pt x="0" y="0"/>
                </a:moveTo>
                <a:lnTo>
                  <a:pt x="751444" y="0"/>
                </a:lnTo>
                <a:lnTo>
                  <a:pt x="751444" y="823296"/>
                </a:lnTo>
                <a:lnTo>
                  <a:pt x="0" y="82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282499"/>
            <a:ext cx="3591648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Muscle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2606922"/>
            <a:ext cx="7319356" cy="13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•    To create a new muscle,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Muscle name.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save button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5146018"/>
            <a:ext cx="7194808" cy="130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update an existing muscle,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Provide Muscle name.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on the save button.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9414" y="7670673"/>
            <a:ext cx="7194808" cy="174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To delete an existing muscle, the user must: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Open the desired maintenance entity window.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Browse for the desired record.</a:t>
            </a:r>
          </a:p>
          <a:p>
            <a:pPr algn="l" marL="518160" indent="-259080" lvl="1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Click the Delete button.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9414" y="2084078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CREATE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9414" y="4623174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UPDATE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9414" y="7147829"/>
            <a:ext cx="1476684" cy="4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DELETE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03638" y="2141228"/>
            <a:ext cx="1757360" cy="17573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03638" y="4680324"/>
            <a:ext cx="1757360" cy="17573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803638" y="7204979"/>
            <a:ext cx="1757360" cy="17573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223555" y="1832349"/>
            <a:ext cx="917525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4001E"/>
                </a:solidFill>
                <a:latin typeface="Lilita One"/>
              </a:rPr>
              <a:t>+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5223555" y="5075141"/>
            <a:ext cx="917390" cy="946650"/>
          </a:xfrm>
          <a:custGeom>
            <a:avLst/>
            <a:gdLst/>
            <a:ahLst/>
            <a:cxnLst/>
            <a:rect r="r" b="b" t="t" l="l"/>
            <a:pathLst>
              <a:path h="946650" w="917390">
                <a:moveTo>
                  <a:pt x="0" y="0"/>
                </a:moveTo>
                <a:lnTo>
                  <a:pt x="917390" y="0"/>
                </a:lnTo>
                <a:lnTo>
                  <a:pt x="917390" y="946650"/>
                </a:lnTo>
                <a:lnTo>
                  <a:pt x="0" y="946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06528" y="7672011"/>
            <a:ext cx="751444" cy="823295"/>
          </a:xfrm>
          <a:custGeom>
            <a:avLst/>
            <a:gdLst/>
            <a:ahLst/>
            <a:cxnLst/>
            <a:rect r="r" b="b" t="t" l="l"/>
            <a:pathLst>
              <a:path h="823295" w="751444">
                <a:moveTo>
                  <a:pt x="0" y="0"/>
                </a:moveTo>
                <a:lnTo>
                  <a:pt x="751444" y="0"/>
                </a:lnTo>
                <a:lnTo>
                  <a:pt x="751444" y="823296"/>
                </a:lnTo>
                <a:lnTo>
                  <a:pt x="0" y="82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DAGH4g39iZM</dc:identifier>
  <dcterms:modified xsi:type="dcterms:W3CDTF">2011-08-01T06:04:30Z</dcterms:modified>
  <cp:revision>1</cp:revision>
  <dc:title>Non Text Magic Studio Magic Design for Presentations L&amp;P</dc:title>
</cp:coreProperties>
</file>